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>
        <p:scale>
          <a:sx n="100" d="100"/>
          <a:sy n="100" d="100"/>
        </p:scale>
        <p:origin x="-276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14189" cy="4830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algn="l" defTabSz="935751">
              <a:defRPr kumimoji="0" sz="1300"/>
            </a:lvl1pPr>
          </a:lstStyle>
          <a:p>
            <a:endParaRPr lang="tr-TR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8338" y="725488"/>
            <a:ext cx="5461000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16" y="4748341"/>
            <a:ext cx="5003844" cy="442630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487" y="2"/>
            <a:ext cx="2914189" cy="4830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algn="r" defTabSz="935751">
              <a:defRPr kumimoji="0" sz="1300"/>
            </a:lvl1pPr>
          </a:lstStyle>
          <a:p>
            <a:endParaRPr lang="tr-T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7888"/>
            <a:ext cx="2914189" cy="4830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algn="l" defTabSz="935751">
              <a:defRPr kumimoji="0" sz="1300"/>
            </a:lvl1pPr>
          </a:lstStyle>
          <a:p>
            <a:endParaRPr lang="tr-T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487" y="9417888"/>
            <a:ext cx="2914189" cy="4830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algn="r" defTabSz="935751">
              <a:defRPr kumimoji="0" sz="1300"/>
            </a:lvl1pPr>
          </a:lstStyle>
          <a:p>
            <a:fld id="{31ED6F32-DECA-4B01-A72D-CBCEB3E31F87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BAE492-79A9-4E13-B751-12E9BCBDF916}" type="slidenum">
              <a:rPr lang="tr-TR"/>
              <a:pPr/>
              <a:t>1</a:t>
            </a:fld>
            <a:endParaRPr lang="tr-T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103341-BE12-4C37-B43D-D24B6F39C85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FE45FC-C0EA-4205-B66B-5D4D8287BFD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1DCE90-F53B-4972-8FD4-B69C4A76353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84201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42950" y="4114800"/>
            <a:ext cx="84201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505AC342-B2F9-4829-81D8-7A1FAC61DF1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16CBAD-853A-4C9A-8E23-BA55C2F4C39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FC3D2A-FA3C-435F-951B-E825FA64138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A39100-90FA-4409-9BE8-8959B8ACA05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A206C5-3DDD-4FA6-9B2A-BE225C05E6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9BC0D2-2011-458F-BEF9-BA81AB97FDE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99FE5C-0AEC-43B3-8EB7-5CACE4024FE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69F776-877D-4518-96F1-90D7BAA38F3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08FF79-721A-4C3E-BAEA-3B72D28A29F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4C6E68-E27D-4958-B999-ABD554885ED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1" name="Picture 69" descr="Başarı geçmiş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12700" cap="sq">
            <a:miter lim="800000"/>
            <a:headEnd/>
            <a:tailEnd/>
          </a:ln>
        </p:spPr>
      </p:pic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>
          <a:xfrm>
            <a:off x="742950" y="188640"/>
            <a:ext cx="8420100" cy="1728192"/>
          </a:xfrm>
          <a:noFill/>
          <a:ln/>
        </p:spPr>
        <p:txBody>
          <a:bodyPr/>
          <a:lstStyle/>
          <a:p>
            <a:pPr>
              <a:spcAft>
                <a:spcPts val="1200"/>
              </a:spcAft>
            </a:pPr>
            <a:r>
              <a:rPr lang="tr-TR" sz="1400" dirty="0" smtClean="0">
                <a:latin typeface="Century Gothic" pitchFamily="34" charset="0"/>
              </a:rPr>
              <a:t/>
            </a:r>
            <a:br>
              <a:rPr lang="tr-TR" sz="1400" dirty="0" smtClean="0">
                <a:latin typeface="Century Gothic" pitchFamily="34" charset="0"/>
              </a:rPr>
            </a:br>
            <a:r>
              <a:rPr lang="tr-TR" sz="1400" dirty="0" smtClean="0">
                <a:latin typeface="Century Gothic" pitchFamily="34" charset="0"/>
              </a:rPr>
              <a:t>ABHA  ULUSLARARASI  TÜRK  OKULU</a:t>
            </a:r>
            <a:r>
              <a:rPr lang="tr-TR" sz="1800" dirty="0">
                <a:latin typeface="Century Gothic" pitchFamily="34" charset="0"/>
              </a:rPr>
              <a:t/>
            </a:r>
            <a:br>
              <a:rPr lang="tr-TR" sz="1800" dirty="0">
                <a:latin typeface="Century Gothic" pitchFamily="34" charset="0"/>
              </a:rPr>
            </a:br>
            <a:r>
              <a:rPr lang="tr-TR" sz="2400" dirty="0" smtClean="0">
                <a:latin typeface="Century Gothic" pitchFamily="34" charset="0"/>
              </a:rPr>
              <a:t>FEN VE TEKNOLOJİ</a:t>
            </a:r>
            <a:br>
              <a:rPr lang="tr-TR" sz="2400" dirty="0" smtClean="0">
                <a:latin typeface="Century Gothic" pitchFamily="34" charset="0"/>
              </a:rPr>
            </a:br>
            <a:r>
              <a:rPr lang="tr-TR" sz="1800" dirty="0">
                <a:latin typeface="Century Gothic" pitchFamily="34" charset="0"/>
              </a:rPr>
              <a:t/>
            </a:r>
            <a:br>
              <a:rPr lang="tr-TR" sz="1800" dirty="0">
                <a:latin typeface="Century Gothic" pitchFamily="34" charset="0"/>
              </a:rPr>
            </a:br>
            <a:r>
              <a:rPr lang="tr-TR" sz="4400" dirty="0" smtClean="0">
                <a:latin typeface="Century Gothic" pitchFamily="34" charset="0"/>
              </a:rPr>
              <a:t>ÜSTÜN BAŞARI </a:t>
            </a:r>
            <a:r>
              <a:rPr lang="tr-TR" sz="4400" dirty="0" smtClean="0">
                <a:latin typeface="Century Gothic" pitchFamily="34" charset="0"/>
              </a:rPr>
              <a:t>BELGESİ</a:t>
            </a:r>
            <a:r>
              <a:rPr lang="tr-TR" sz="1800" dirty="0" smtClean="0">
                <a:latin typeface="Century Gothic" pitchFamily="34" charset="0"/>
              </a:rPr>
              <a:t/>
            </a:r>
            <a:br>
              <a:rPr lang="tr-TR" sz="1800" dirty="0" smtClean="0">
                <a:latin typeface="Century Gothic" pitchFamily="34" charset="0"/>
              </a:rPr>
            </a:br>
            <a:endParaRPr lang="tr-TR" sz="1800" dirty="0">
              <a:latin typeface="Century Gothic" pitchFamily="34" charset="0"/>
            </a:endParaRP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sz="half" idx="1"/>
          </p:nvPr>
        </p:nvSpPr>
        <p:spPr>
          <a:xfrm>
            <a:off x="776536" y="1916832"/>
            <a:ext cx="8420100" cy="864096"/>
          </a:xfrm>
          <a:noFill/>
          <a:ln/>
        </p:spPr>
        <p:txBody>
          <a:bodyPr/>
          <a:lstStyle/>
          <a:p>
            <a:pPr marL="0" indent="0"/>
            <a:endParaRPr lang="tr-TR" sz="1400" dirty="0" smtClean="0">
              <a:latin typeface="Century Gothic" pitchFamily="34" charset="0"/>
            </a:endParaRPr>
          </a:p>
          <a:p>
            <a:pPr marL="0" indent="0"/>
            <a:endParaRPr lang="tr-TR" sz="1400" dirty="0">
              <a:latin typeface="Century Gothic" pitchFamily="34" charset="0"/>
            </a:endParaRPr>
          </a:p>
          <a:p>
            <a:pPr marL="0" indent="0"/>
            <a:endParaRPr lang="tr-TR" sz="1400" dirty="0">
              <a:latin typeface="Century Gothic" pitchFamily="34" charset="0"/>
            </a:endParaRPr>
          </a:p>
          <a:p>
            <a:pPr marL="0" indent="0"/>
            <a:endParaRPr lang="tr-TR" sz="1400" dirty="0">
              <a:latin typeface="Century Gothic" pitchFamily="34" charset="0"/>
            </a:endParaRPr>
          </a:p>
          <a:p>
            <a:pPr marL="0" indent="0"/>
            <a:r>
              <a:rPr lang="tr-TR" sz="4400" dirty="0" smtClean="0">
                <a:latin typeface="Century Gothic" pitchFamily="34" charset="0"/>
              </a:rPr>
              <a:t>GİZEM BİLGİN</a:t>
            </a:r>
            <a:endParaRPr lang="tr-TR" sz="4400" dirty="0">
              <a:latin typeface="Century Gothic" pitchFamily="34" charset="0"/>
            </a:endParaRPr>
          </a:p>
        </p:txBody>
      </p:sp>
      <p:sp>
        <p:nvSpPr>
          <p:cNvPr id="3099" name="Rectangle 27"/>
          <p:cNvSpPr>
            <a:spLocks noGrp="1" noChangeArrowheads="1"/>
          </p:cNvSpPr>
          <p:nvPr>
            <p:ph sz="half" idx="2"/>
          </p:nvPr>
        </p:nvSpPr>
        <p:spPr>
          <a:xfrm>
            <a:off x="742950" y="3789040"/>
            <a:ext cx="8314506" cy="1656184"/>
          </a:xfrm>
          <a:noFill/>
          <a:ln/>
        </p:spPr>
        <p:txBody>
          <a:bodyPr>
            <a:noAutofit/>
          </a:bodyPr>
          <a:lstStyle/>
          <a:p>
            <a:r>
              <a:rPr lang="tr-TR" sz="1800" b="1" i="1" dirty="0" smtClean="0"/>
              <a:t>ABHA  ULUSLAR ARASI  TÜRK  OKULU  </a:t>
            </a:r>
            <a:r>
              <a:rPr lang="tr-TR" sz="1800" b="1" i="1" dirty="0" smtClean="0"/>
              <a:t>2012 </a:t>
            </a:r>
            <a:r>
              <a:rPr lang="tr-TR" sz="1800" b="1" i="1" dirty="0" smtClean="0"/>
              <a:t>- </a:t>
            </a:r>
            <a:r>
              <a:rPr lang="tr-TR" sz="1800" b="1" i="1" dirty="0" smtClean="0"/>
              <a:t>2013 </a:t>
            </a:r>
            <a:r>
              <a:rPr lang="tr-TR" sz="1800" b="1" i="1" dirty="0" smtClean="0"/>
              <a:t>eğitim - öğretim  yılı  </a:t>
            </a:r>
            <a:r>
              <a:rPr lang="tr-TR" sz="1800" b="1" i="1" dirty="0" smtClean="0"/>
              <a:t>1. </a:t>
            </a:r>
            <a:r>
              <a:rPr lang="tr-TR" sz="1800" b="1" i="1" dirty="0"/>
              <a:t>döneminde </a:t>
            </a:r>
            <a:endParaRPr lang="tr-TR" sz="1800" b="1" i="1" dirty="0" smtClean="0"/>
          </a:p>
          <a:p>
            <a:r>
              <a:rPr lang="tr-TR" sz="1800" b="1" i="1" dirty="0" smtClean="0"/>
              <a:t>Fen  ve  Teknoloji  dersine  olan  özel  ilgisi, üstün  ders  içi  performansı  ve  </a:t>
            </a:r>
            <a:r>
              <a:rPr lang="tr-TR" sz="1800" b="1" i="1" dirty="0" smtClean="0"/>
              <a:t>87,</a:t>
            </a:r>
            <a:r>
              <a:rPr lang="tr-TR" sz="1800" b="1" i="1" dirty="0" smtClean="0"/>
              <a:t>4</a:t>
            </a:r>
            <a:r>
              <a:rPr lang="tr-TR" sz="1800" b="1" i="1" dirty="0" smtClean="0"/>
              <a:t> </a:t>
            </a:r>
            <a:r>
              <a:rPr lang="tr-TR" sz="1800" b="1" i="1" dirty="0" smtClean="0"/>
              <a:t>ortalama  ile   </a:t>
            </a:r>
          </a:p>
          <a:p>
            <a:r>
              <a:rPr lang="tr-TR" sz="1800" b="1" i="1" dirty="0" smtClean="0"/>
              <a:t>8/</a:t>
            </a:r>
            <a:r>
              <a:rPr lang="tr-TR" sz="1800" b="1" i="1" dirty="0" smtClean="0"/>
              <a:t>A  </a:t>
            </a:r>
            <a:r>
              <a:rPr lang="tr-TR" sz="1800" b="1" i="1" dirty="0" smtClean="0"/>
              <a:t>sınıfından  </a:t>
            </a:r>
            <a:r>
              <a:rPr lang="tr-TR" sz="1800" b="1" i="1" dirty="0" smtClean="0">
                <a:solidFill>
                  <a:srgbClr val="7030A0"/>
                </a:solidFill>
              </a:rPr>
              <a:t>GİZEM  BİLGİN  </a:t>
            </a:r>
            <a:r>
              <a:rPr lang="tr-TR" sz="1800" b="1" i="1" dirty="0" smtClean="0"/>
              <a:t>bu  belgeyi  almaya  hak  kazanmıştır.</a:t>
            </a:r>
            <a:endParaRPr lang="tr-TR" sz="900" b="1" i="1" dirty="0" smtClean="0"/>
          </a:p>
          <a:p>
            <a:endParaRPr lang="tr-TR" sz="800" b="1" i="1" dirty="0" smtClean="0"/>
          </a:p>
          <a:p>
            <a:r>
              <a:rPr lang="tr-TR" sz="1800" b="1" i="1" dirty="0" smtClean="0"/>
              <a:t>Kendisini  tebrik  eder</a:t>
            </a:r>
            <a:r>
              <a:rPr lang="tr-TR" sz="1800" b="1" i="1" dirty="0"/>
              <a:t>, başarılarının </a:t>
            </a:r>
            <a:r>
              <a:rPr lang="tr-TR" sz="1800" b="1" i="1" dirty="0" smtClean="0"/>
              <a:t> devamını  dilerim</a:t>
            </a:r>
            <a:r>
              <a:rPr lang="tr-TR" sz="1800" b="1" i="1" dirty="0"/>
              <a:t>.</a:t>
            </a:r>
          </a:p>
          <a:p>
            <a:pPr marL="2460625" indent="-2301875">
              <a:tabLst>
                <a:tab pos="4445000" algn="ctr"/>
              </a:tabLst>
            </a:pPr>
            <a:endParaRPr lang="tr-TR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tr-TR" sz="500" dirty="0" smtClean="0"/>
          </a:p>
          <a:p>
            <a:pPr marL="2460625" indent="-2301875">
              <a:tabLst>
                <a:tab pos="4445000" algn="ctr"/>
              </a:tabLst>
            </a:pPr>
            <a:r>
              <a:rPr lang="tr-TR" sz="1400" dirty="0" smtClean="0"/>
              <a:t>23 </a:t>
            </a:r>
            <a:r>
              <a:rPr lang="tr-TR" sz="1400" dirty="0" smtClean="0"/>
              <a:t>/ 01 </a:t>
            </a:r>
            <a:r>
              <a:rPr lang="tr-TR" sz="1400" dirty="0" smtClean="0"/>
              <a:t>/ </a:t>
            </a:r>
            <a:r>
              <a:rPr lang="tr-TR" sz="1400" dirty="0" smtClean="0"/>
              <a:t>2013</a:t>
            </a:r>
            <a:endParaRPr lang="tr-TR" sz="1400" dirty="0" smtClean="0"/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tr-TR" sz="1400" dirty="0" smtClean="0"/>
              <a:t>BARIŞ  YAĞMUR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tr-TR" sz="1400" dirty="0" smtClean="0"/>
              <a:t>Fen  ve  Teknoloji  Öğretmeni</a:t>
            </a:r>
            <a:endParaRPr lang="tr-TR" sz="1400" dirty="0"/>
          </a:p>
        </p:txBody>
      </p:sp>
      <p:pic>
        <p:nvPicPr>
          <p:cNvPr id="3142" name="Picture 70" descr="C:\Users\byYağmur\Desktop\OCAK\Science-symbo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1892" y="5286388"/>
            <a:ext cx="1584176" cy="1477888"/>
          </a:xfrm>
          <a:prstGeom prst="rect">
            <a:avLst/>
          </a:prstGeom>
          <a:noFill/>
        </p:spPr>
      </p:pic>
      <p:pic>
        <p:nvPicPr>
          <p:cNvPr id="1026" name="Picture 2" descr="bayra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2560" y="260648"/>
            <a:ext cx="1512168" cy="65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bayra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01272" y="260648"/>
            <a:ext cx="1512168" cy="65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byYağmur\Desktop\face icin\547805_370141173034922_152108504838191_931076_1771639322_n.jpg"/>
          <p:cNvPicPr>
            <a:picLocks noChangeAspect="1" noChangeArrowheads="1"/>
          </p:cNvPicPr>
          <p:nvPr/>
        </p:nvPicPr>
        <p:blipFill>
          <a:blip r:embed="rId6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881034" y="5286388"/>
            <a:ext cx="2160240" cy="1454169"/>
          </a:xfrm>
          <a:prstGeom prst="rect">
            <a:avLst/>
          </a:prstGeom>
          <a:noFill/>
        </p:spPr>
      </p:pic>
      <p:pic>
        <p:nvPicPr>
          <p:cNvPr id="3" name="Picture 2" descr="C:\Users\byYağmur\Desktop\basarı belgeleri pdf\gizem.jpg"/>
          <p:cNvPicPr>
            <a:picLocks noChangeAspect="1" noChangeArrowheads="1"/>
          </p:cNvPicPr>
          <p:nvPr/>
        </p:nvPicPr>
        <p:blipFill>
          <a:blip r:embed="rId7" cstate="print">
            <a:lum contrast="10000"/>
          </a:blip>
          <a:srcRect/>
          <a:stretch>
            <a:fillRect/>
          </a:stretch>
        </p:blipFill>
        <p:spPr bwMode="auto">
          <a:xfrm>
            <a:off x="4376936" y="1772816"/>
            <a:ext cx="1008112" cy="1344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18405">
  <a:themeElements>
    <a:clrScheme name="Ofis Teması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Ofis Teması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BC2A5F32-7CAF-4A31-8BF6-60A02AEBAA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9A9127-92E4-4B14-9EA7-15A08B4BC49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TS001018405</Template>
  <TotalTime>208</TotalTime>
  <Words>63</Words>
  <Application>Microsoft Office PowerPoint</Application>
  <PresentationFormat>A4 Kağıt (210x297 mm)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TS001018405</vt:lpstr>
      <vt:lpstr> ABHA  ULUSLARARASI  TÜRK  OKULU FEN VE TEKNOLOJİ  ÜSTÜN BAŞARI BELGESİ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ABHA ULSLARARASI TÜRK OKULU FEN VE TEKNOLOJİ BAŞARI BELGESİ</dc:title>
  <dc:creator>byYağmur</dc:creator>
  <cp:lastModifiedBy>byYağmur</cp:lastModifiedBy>
  <cp:revision>29</cp:revision>
  <cp:lastPrinted>1998-03-24T18:22:09Z</cp:lastPrinted>
  <dcterms:created xsi:type="dcterms:W3CDTF">2012-01-17T14:56:18Z</dcterms:created>
  <dcterms:modified xsi:type="dcterms:W3CDTF">2013-01-21T11:34:48Z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TC010184059990</vt:lpwstr>
  </property>
</Properties>
</file>