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8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28.04.2012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28.04.2012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28.04.2012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28.04.2012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28.04.2012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28.04.2012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28.04.2012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28.04.2012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28.04.2012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28.04.2012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28.04.2012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28.04.2012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tr-TR" dirty="0" smtClean="0"/>
              <a:t>KATIR=AT+EŞEK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9"/>
            <a:ext cx="9144000" cy="549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57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LEOPAN=LEOPAR+ASLAN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5157192"/>
          </a:xfrm>
        </p:spPr>
      </p:pic>
    </p:spTree>
    <p:extLst>
      <p:ext uri="{BB962C8B-B14F-4D97-AF65-F5344CB8AC3E}">
        <p14:creationId xmlns:p14="http://schemas.microsoft.com/office/powerpoint/2010/main" val="672211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LİGER=ASLAN+KAPLAN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5256584"/>
          </a:xfrm>
        </p:spPr>
      </p:pic>
    </p:spTree>
    <p:extLst>
      <p:ext uri="{BB962C8B-B14F-4D97-AF65-F5344CB8AC3E}">
        <p14:creationId xmlns:p14="http://schemas.microsoft.com/office/powerpoint/2010/main" val="2888714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LİGER=TİGON=KASLAN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  <p:extLst>
      <p:ext uri="{BB962C8B-B14F-4D97-AF65-F5344CB8AC3E}">
        <p14:creationId xmlns:p14="http://schemas.microsoft.com/office/powerpoint/2010/main" val="3147298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LİGER=KASLAN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444"/>
            <a:ext cx="9144000" cy="5085556"/>
          </a:xfrm>
        </p:spPr>
      </p:pic>
    </p:spTree>
    <p:extLst>
      <p:ext uri="{BB962C8B-B14F-4D97-AF65-F5344CB8AC3E}">
        <p14:creationId xmlns:p14="http://schemas.microsoft.com/office/powerpoint/2010/main" val="3742285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SAVANNAH=YABANİ KEDİ+EV KEDİSİ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9"/>
            <a:ext cx="9144000" cy="5517232"/>
          </a:xfrm>
        </p:spPr>
      </p:pic>
    </p:spTree>
    <p:extLst>
      <p:ext uri="{BB962C8B-B14F-4D97-AF65-F5344CB8AC3E}">
        <p14:creationId xmlns:p14="http://schemas.microsoft.com/office/powerpoint/2010/main" val="3899691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ZEBROİD=ZEBRA+AT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589240"/>
          </a:xfrm>
        </p:spPr>
      </p:pic>
    </p:spTree>
    <p:extLst>
      <p:ext uri="{BB962C8B-B14F-4D97-AF65-F5344CB8AC3E}">
        <p14:creationId xmlns:p14="http://schemas.microsoft.com/office/powerpoint/2010/main" val="2663820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KATIR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8676456" cy="5157192"/>
          </a:xfrm>
        </p:spPr>
      </p:pic>
      <p:sp>
        <p:nvSpPr>
          <p:cNvPr id="5" name="Metin kutusu 4"/>
          <p:cNvSpPr txBox="1"/>
          <p:nvPr/>
        </p:nvSpPr>
        <p:spPr>
          <a:xfrm>
            <a:off x="7164288" y="1412776"/>
            <a:ext cx="1979712" cy="54452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9200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78836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KURT KÖPEĞİ=KURT+KÖPEK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3999" cy="5661248"/>
          </a:xfrm>
        </p:spPr>
      </p:pic>
    </p:spTree>
    <p:extLst>
      <p:ext uri="{BB962C8B-B14F-4D97-AF65-F5344CB8AC3E}">
        <p14:creationId xmlns:p14="http://schemas.microsoft.com/office/powerpoint/2010/main" val="2561331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KURT KÖPEĞİ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9106"/>
            <a:ext cx="9144000" cy="5118894"/>
          </a:xfrm>
        </p:spPr>
      </p:pic>
    </p:spTree>
    <p:extLst>
      <p:ext uri="{BB962C8B-B14F-4D97-AF65-F5344CB8AC3E}">
        <p14:creationId xmlns:p14="http://schemas.microsoft.com/office/powerpoint/2010/main" val="2961508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799" y="332656"/>
            <a:ext cx="7772400" cy="1470025"/>
          </a:xfrm>
        </p:spPr>
        <p:txBody>
          <a:bodyPr/>
          <a:lstStyle/>
          <a:p>
            <a:r>
              <a:rPr lang="tr-TR" dirty="0" smtClean="0"/>
              <a:t>BOSTWANA TOSTU=KOYUN+KEÇİ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07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BOZ KUTUP AYISI=BOZ AYI +KUTUP AYISI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373216"/>
          </a:xfrm>
        </p:spPr>
      </p:pic>
    </p:spTree>
    <p:extLst>
      <p:ext uri="{BB962C8B-B14F-4D97-AF65-F5344CB8AC3E}">
        <p14:creationId xmlns:p14="http://schemas.microsoft.com/office/powerpoint/2010/main" val="1930763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BUFALO=SIĞIR+İNEK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61248"/>
          </a:xfrm>
        </p:spPr>
      </p:pic>
    </p:spTree>
    <p:extLst>
      <p:ext uri="{BB962C8B-B14F-4D97-AF65-F5344CB8AC3E}">
        <p14:creationId xmlns:p14="http://schemas.microsoft.com/office/powerpoint/2010/main" val="959837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CAMA=LAMA+DEVE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589240"/>
          </a:xfrm>
        </p:spPr>
      </p:pic>
    </p:spTree>
    <p:extLst>
      <p:ext uri="{BB962C8B-B14F-4D97-AF65-F5344CB8AC3E}">
        <p14:creationId xmlns:p14="http://schemas.microsoft.com/office/powerpoint/2010/main" val="2850194759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25</Words>
  <Application>Microsoft Office PowerPoint</Application>
  <PresentationFormat>Ekran Gösterisi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Ofis Teması</vt:lpstr>
      <vt:lpstr>KATIR=AT+EŞEK</vt:lpstr>
      <vt:lpstr>KATIR</vt:lpstr>
      <vt:lpstr>PowerPoint Sunusu</vt:lpstr>
      <vt:lpstr>KURT KÖPEĞİ=KURT+KÖPEK</vt:lpstr>
      <vt:lpstr>KURT KÖPEĞİ</vt:lpstr>
      <vt:lpstr>BOSTWANA TOSTU=KOYUN+KEÇİ</vt:lpstr>
      <vt:lpstr>BOZ KUTUP AYISI=BOZ AYI +KUTUP AYISI</vt:lpstr>
      <vt:lpstr>BUFALO=SIĞIR+İNEK</vt:lpstr>
      <vt:lpstr>CAMA=LAMA+DEVE</vt:lpstr>
      <vt:lpstr>LEOPAN=LEOPAR+ASLAN</vt:lpstr>
      <vt:lpstr>LİGER=ASLAN+KAPLAN</vt:lpstr>
      <vt:lpstr>LİGER=TİGON=KASLAN</vt:lpstr>
      <vt:lpstr>LİGER=KASLAN</vt:lpstr>
      <vt:lpstr>SAVANNAH=YABANİ KEDİ+EV KEDİSİ</vt:lpstr>
      <vt:lpstr>ZEBROİD=ZEBRA+AT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BOSTWANA TOSTU=KOYUN+KEÇİ</dc:title>
  <dc:creator>pelin</dc:creator>
  <cp:lastModifiedBy>pelin</cp:lastModifiedBy>
  <cp:revision>3</cp:revision>
  <dcterms:created xsi:type="dcterms:W3CDTF">2012-04-28T13:15:56Z</dcterms:created>
  <dcterms:modified xsi:type="dcterms:W3CDTF">2012-04-28T13:37:08Z</dcterms:modified>
</cp:coreProperties>
</file>