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27.11.2014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20</Words>
  <Application>Microsoft Office PowerPoint</Application>
  <PresentationFormat>Ekran Gösterisi (4:3)</PresentationFormat>
  <Paragraphs>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fikret</dc:creator>
  <cp:lastModifiedBy>fikret20</cp:lastModifiedBy>
  <cp:revision>7</cp:revision>
  <dcterms:created xsi:type="dcterms:W3CDTF">2014-04-29T18:42:47Z</dcterms:created>
  <dcterms:modified xsi:type="dcterms:W3CDTF">2014-11-27T16:12:38Z</dcterms:modified>
</cp:coreProperties>
</file>