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3332" y="3000372"/>
            <a:ext cx="90011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MADDENİN YAPISI ve </a:t>
            </a:r>
            <a:br>
              <a:rPr lang="tr-TR" dirty="0" smtClean="0"/>
            </a:br>
            <a:r>
              <a:rPr lang="tr-TR" dirty="0" smtClean="0"/>
              <a:t>ÖZELLİKLERİ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78581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Kimyasal Bağlar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5214910" y="6143644"/>
            <a:ext cx="3929090" cy="50006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Mustafa ÇELİK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Resim" descr="C:\Users\ASLAN\Desktop\Y.K.OO -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960" y="0"/>
            <a:ext cx="3096344" cy="2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6122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Kimyasal Bağlar</a:t>
            </a:r>
            <a:endParaRPr lang="tr-T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32" y="1084798"/>
            <a:ext cx="8572528" cy="55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8286808" cy="4929222"/>
          </a:xfrm>
        </p:spPr>
        <p:txBody>
          <a:bodyPr>
            <a:normAutofit/>
          </a:bodyPr>
          <a:lstStyle/>
          <a:p>
            <a:r>
              <a:rPr lang="tr-TR" dirty="0" smtClean="0"/>
              <a:t>Bazı atomlar elektron vererek pozitif yüklü iyon oluştururken bazı atomlar da elektron alarak negatif yüklü iyon oluştururlar. </a:t>
            </a:r>
          </a:p>
          <a:p>
            <a:r>
              <a:rPr lang="tr-TR" dirty="0" smtClean="0"/>
              <a:t>Periyodik sistemin sol tarafında yer alan elementler son katmanlarında bulundurdukları elektronları verme eğiliminde olup pozitif yükle yüklenirler. Bu durumda pozitif yüklü iyonlar metal sınıfında bulunan elementlerden oluşur diyebiliriz.</a:t>
            </a:r>
          </a:p>
          <a:p>
            <a:r>
              <a:rPr lang="tr-TR" dirty="0" smtClean="0"/>
              <a:t>Ametal sınıfında bulunan elementler de elektron almaya yatkındır ve negatif yüklü iyonlar ametallerden oluşur.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23964"/>
          </a:xfrm>
        </p:spPr>
        <p:txBody>
          <a:bodyPr/>
          <a:lstStyle/>
          <a:p>
            <a:r>
              <a:rPr lang="tr-TR" dirty="0" smtClean="0"/>
              <a:t>Grup numarasını bildiğimiz bir elementin hangi yükle yükleneceğini tahmin edebiliriz.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08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3786190"/>
            <a:ext cx="4572032" cy="28956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Metaller elektron vermeye ametaller de elektron almaya yatkın olduklarından elektron alış verişi sonucunda oluşan iyonlar arasında kimyasal bağ gerçekleşir. Bu sebeple </a:t>
            </a:r>
            <a:r>
              <a:rPr lang="tr-TR" b="1" u="sng" dirty="0" smtClean="0">
                <a:solidFill>
                  <a:srgbClr val="FF0000"/>
                </a:solidFill>
              </a:rPr>
              <a:t>metal atomları ile ametal atomlarının oluşturduğu yapılarda iyonik bağ bulunur.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143504" y="4929198"/>
            <a:ext cx="4000496" cy="17145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lang="tr-TR" sz="2600" dirty="0" smtClean="0">
                <a:solidFill>
                  <a:srgbClr val="FF0000"/>
                </a:solidFill>
              </a:rPr>
              <a:t>F dişlerimizi güçlendirmek için diş macunlarında, kemiklerimizi güçlendirmek için içme sularında kullanılır.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4786322"/>
            <a:ext cx="8572560" cy="182403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Elektron </a:t>
            </a:r>
            <a:r>
              <a:rPr lang="tr-TR" dirty="0" err="1" smtClean="0"/>
              <a:t>a</a:t>
            </a:r>
            <a:r>
              <a:rPr lang="de-DE" dirty="0" err="1" smtClean="0"/>
              <a:t>lmaya</a:t>
            </a:r>
            <a:r>
              <a:rPr lang="de-DE" dirty="0" smtClean="0"/>
              <a:t> </a:t>
            </a:r>
            <a:r>
              <a:rPr lang="de-DE" dirty="0" err="1" smtClean="0"/>
              <a:t>yatkın</a:t>
            </a:r>
            <a:r>
              <a:rPr lang="de-DE" dirty="0" smtClean="0"/>
              <a:t> </a:t>
            </a:r>
            <a:r>
              <a:rPr lang="de-DE" dirty="0" err="1" smtClean="0"/>
              <a:t>ametal</a:t>
            </a:r>
            <a:r>
              <a:rPr lang="de-DE" dirty="0" smtClean="0"/>
              <a:t> </a:t>
            </a:r>
            <a:r>
              <a:rPr lang="de-DE" dirty="0" err="1" smtClean="0"/>
              <a:t>atomları</a:t>
            </a:r>
            <a:r>
              <a:rPr lang="de-DE" dirty="0" smtClean="0"/>
              <a:t> </a:t>
            </a:r>
            <a:r>
              <a:rPr lang="de-DE" dirty="0" err="1" smtClean="0"/>
              <a:t>arasında</a:t>
            </a:r>
            <a:r>
              <a:rPr lang="de-DE" dirty="0" smtClean="0"/>
              <a:t> da</a:t>
            </a:r>
            <a:r>
              <a:rPr lang="tr-TR" dirty="0" smtClean="0"/>
              <a:t> bağ oluşabilir. Ametal atomları elektronlarını ortaklaşa kullanarak aralarında kimyasal bağ oluştururlar. Elektron almaya yatkın atomlar ametal sınıfında bulundukları için </a:t>
            </a:r>
            <a:r>
              <a:rPr lang="tr-TR" b="1" u="sng" dirty="0" smtClean="0">
                <a:solidFill>
                  <a:srgbClr val="FF0000"/>
                </a:solidFill>
              </a:rPr>
              <a:t>ametal- ametal atomları arasında </a:t>
            </a:r>
            <a:r>
              <a:rPr lang="tr-TR" b="1" u="sng" dirty="0" err="1" smtClean="0">
                <a:solidFill>
                  <a:srgbClr val="FF0000"/>
                </a:solidFill>
              </a:rPr>
              <a:t>kovalent</a:t>
            </a:r>
            <a:r>
              <a:rPr lang="tr-TR" b="1" u="sng" dirty="0" smtClean="0">
                <a:solidFill>
                  <a:srgbClr val="FF0000"/>
                </a:solidFill>
              </a:rPr>
              <a:t> bağ gerçekleşir.</a:t>
            </a:r>
            <a:endParaRPr lang="tr-TR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71480"/>
            <a:ext cx="1571636" cy="16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i="1" dirty="0" smtClean="0"/>
              <a:t>Mustafa ÇELİK</a:t>
            </a:r>
          </a:p>
          <a:p>
            <a:pPr algn="ctr"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>
              <a:buNone/>
            </a:pPr>
            <a:r>
              <a:rPr lang="tr-TR" sz="4800" b="1" i="1" dirty="0" smtClean="0"/>
              <a:t>Yahya Kaptan Ortaokulu</a:t>
            </a:r>
          </a:p>
          <a:p>
            <a:pPr algn="ctr">
              <a:buNone/>
            </a:pPr>
            <a:r>
              <a:rPr lang="tr-TR" sz="4800" b="1" i="1" dirty="0" smtClean="0"/>
              <a:t>İzmit/KOCAELİ</a:t>
            </a:r>
            <a:endParaRPr lang="tr-TR" sz="4800" b="1" i="1" dirty="0"/>
          </a:p>
        </p:txBody>
      </p:sp>
      <p:pic>
        <p:nvPicPr>
          <p:cNvPr id="4" name="Resim 2" descr="C:\Users\ASLAN\Desktop\Y.K.OO -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592288" cy="247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177</Words>
  <Application>Microsoft Office PowerPoint</Application>
  <PresentationFormat>Ekran Gösterisi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Akış</vt:lpstr>
      <vt:lpstr>MADDENİN YAPISI ve  ÖZELLİKLERİ</vt:lpstr>
      <vt:lpstr>Kimyasal Bağlar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MUSTAFA</cp:lastModifiedBy>
  <cp:revision>35</cp:revision>
  <dcterms:created xsi:type="dcterms:W3CDTF">2010-10-17T16:29:05Z</dcterms:created>
  <dcterms:modified xsi:type="dcterms:W3CDTF">2014-04-14T17:41:07Z</dcterms:modified>
</cp:coreProperties>
</file>