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87" r:id="rId4"/>
    <p:sldId id="259" r:id="rId5"/>
    <p:sldId id="288" r:id="rId6"/>
    <p:sldId id="260" r:id="rId7"/>
    <p:sldId id="289" r:id="rId8"/>
    <p:sldId id="261" r:id="rId9"/>
    <p:sldId id="290" r:id="rId10"/>
    <p:sldId id="262" r:id="rId11"/>
    <p:sldId id="291" r:id="rId12"/>
    <p:sldId id="263" r:id="rId13"/>
    <p:sldId id="292" r:id="rId14"/>
    <p:sldId id="264" r:id="rId15"/>
    <p:sldId id="293" r:id="rId16"/>
    <p:sldId id="265" r:id="rId17"/>
    <p:sldId id="294" r:id="rId18"/>
    <p:sldId id="266" r:id="rId19"/>
    <p:sldId id="295" r:id="rId20"/>
    <p:sldId id="267" r:id="rId21"/>
    <p:sldId id="296" r:id="rId22"/>
    <p:sldId id="269" r:id="rId23"/>
    <p:sldId id="297" r:id="rId24"/>
    <p:sldId id="276" r:id="rId25"/>
    <p:sldId id="298" r:id="rId26"/>
    <p:sldId id="275" r:id="rId27"/>
    <p:sldId id="299" r:id="rId28"/>
    <p:sldId id="274" r:id="rId29"/>
    <p:sldId id="300" r:id="rId30"/>
    <p:sldId id="277" r:id="rId31"/>
    <p:sldId id="301" r:id="rId32"/>
    <p:sldId id="282" r:id="rId33"/>
    <p:sldId id="302" r:id="rId34"/>
    <p:sldId id="281" r:id="rId35"/>
    <p:sldId id="303" r:id="rId36"/>
    <p:sldId id="280" r:id="rId37"/>
    <p:sldId id="304" r:id="rId38"/>
    <p:sldId id="279" r:id="rId39"/>
    <p:sldId id="305" r:id="rId40"/>
    <p:sldId id="283" r:id="rId41"/>
    <p:sldId id="306" r:id="rId42"/>
    <p:sldId id="278" r:id="rId43"/>
    <p:sldId id="307" r:id="rId44"/>
    <p:sldId id="284" r:id="rId45"/>
    <p:sldId id="308" r:id="rId46"/>
    <p:sldId id="286" r:id="rId47"/>
    <p:sldId id="309" r:id="rId48"/>
    <p:sldId id="310" r:id="rId49"/>
    <p:sldId id="315" r:id="rId50"/>
    <p:sldId id="311" r:id="rId51"/>
    <p:sldId id="316" r:id="rId52"/>
    <p:sldId id="312" r:id="rId53"/>
    <p:sldId id="323" r:id="rId54"/>
    <p:sldId id="317" r:id="rId55"/>
    <p:sldId id="324" r:id="rId56"/>
    <p:sldId id="313" r:id="rId57"/>
    <p:sldId id="325" r:id="rId58"/>
    <p:sldId id="321" r:id="rId59"/>
    <p:sldId id="326" r:id="rId60"/>
    <p:sldId id="322" r:id="rId61"/>
    <p:sldId id="327" r:id="rId62"/>
    <p:sldId id="320" r:id="rId63"/>
    <p:sldId id="328" r:id="rId64"/>
    <p:sldId id="319" r:id="rId65"/>
    <p:sldId id="329" r:id="rId66"/>
    <p:sldId id="318" r:id="rId67"/>
    <p:sldId id="330" r:id="rId68"/>
    <p:sldId id="314" r:id="rId69"/>
    <p:sldId id="331" r:id="rId70"/>
    <p:sldId id="332" r:id="rId71"/>
    <p:sldId id="334" r:id="rId72"/>
    <p:sldId id="333" r:id="rId73"/>
    <p:sldId id="335" r:id="rId74"/>
    <p:sldId id="336" r:id="rId7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5178E4-8EEC-49A3-969F-565999B00999}" type="datetimeFigureOut">
              <a:rPr lang="tr-TR" smtClean="0"/>
              <a:t>8.12.2015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-252536" y="3933056"/>
            <a:ext cx="9324528" cy="1470025"/>
          </a:xfrm>
        </p:spPr>
        <p:txBody>
          <a:bodyPr/>
          <a:lstStyle/>
          <a:p>
            <a:pPr algn="ctr"/>
            <a: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/>
            </a:r>
            <a:b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6.SINIFLAR</a:t>
            </a:r>
            <a:br>
              <a:rPr lang="tr-TR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FEN BİLİMLERİ</a:t>
            </a:r>
            <a:b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1.BİLGİ YARIŞMASINA </a:t>
            </a:r>
            <a:b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HOŞ GELDİNİZ!</a:t>
            </a:r>
            <a:endParaRPr lang="tr-TR" sz="8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19672" y="5544088"/>
            <a:ext cx="5688632" cy="86142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ea typeface="+mj-ea"/>
                <a:cs typeface="Trebuchet MS"/>
              </a:rPr>
              <a:t>Hazırlayan: Lamia GÜÇLÜ</a:t>
            </a:r>
            <a:endParaRPr lang="tr-TR" sz="4000" b="1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  <a:ea typeface="+mj-ea"/>
              <a:cs typeface="Trebuchet MS"/>
            </a:endParaRPr>
          </a:p>
        </p:txBody>
      </p:sp>
      <p:pic>
        <p:nvPicPr>
          <p:cNvPr id="37890" name="Picture 2" descr="C:\Users\Casper\Desktop\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78339"/>
            <a:ext cx="1368152" cy="24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4285"/>
            <a:ext cx="80309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64285"/>
            <a:ext cx="80309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72000" y="3861048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1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42151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9072"/>
            <a:ext cx="7776864" cy="50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42151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9072"/>
            <a:ext cx="7776864" cy="50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71600" y="5464580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21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8035558" cy="323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8035558" cy="323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09580" y="3861048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41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5017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45017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5157192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93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3236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3236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3568" y="4816508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64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4582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10.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23780"/>
            <a:ext cx="7992888" cy="483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10.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23780"/>
            <a:ext cx="7992888" cy="483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63989" y="4797152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927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0" y="1196752"/>
            <a:ext cx="789649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0" y="1196752"/>
            <a:ext cx="789649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12187" y="4495831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98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12.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18981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1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12.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18981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91680" y="4816508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43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397" y="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688632" cy="661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7397" y="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688632" cy="661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19672" y="6030966"/>
            <a:ext cx="360040" cy="35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4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14.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779494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14.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68760"/>
            <a:ext cx="779494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71600" y="44371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046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45822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187624" y="5373515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19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5738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15.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3959"/>
            <a:ext cx="8072629" cy="47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5738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15.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3959"/>
            <a:ext cx="8072629" cy="47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2739" y="479715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09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7351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16.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9010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7351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16.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90107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522920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60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90595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17.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91900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90595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17.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91900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27046" y="31409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47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18.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9832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18.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98326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99140" y="378904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92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79" y="62068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19.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20880" cy="497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79" y="62068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19.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20880" cy="497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531280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02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1196396"/>
            <a:ext cx="8208912" cy="4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20.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782210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20.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782210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537321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3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048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8123464" cy="338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048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8123464" cy="338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91580" y="36450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11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22.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52" y="764704"/>
            <a:ext cx="7816297" cy="55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22.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52" y="764704"/>
            <a:ext cx="7816297" cy="552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15616" y="537321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27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9" y="908720"/>
            <a:ext cx="7989551" cy="41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9" y="908720"/>
            <a:ext cx="7989551" cy="414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41490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19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096425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24.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0" y="1219837"/>
            <a:ext cx="7938310" cy="30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096425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24.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70" y="1219837"/>
            <a:ext cx="7938310" cy="30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357301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95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1196396"/>
            <a:ext cx="8208912" cy="4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472514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33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25.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8659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1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25.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8659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11960" y="461002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216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14609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26.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4341"/>
            <a:ext cx="7272808" cy="62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2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314609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26.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4341"/>
            <a:ext cx="7272808" cy="62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259632" y="530120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9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7715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27.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7715"/>
            <a:ext cx="6408712" cy="65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7715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27.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7715"/>
            <a:ext cx="6408712" cy="65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331640" y="5733256"/>
            <a:ext cx="360040" cy="350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67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28.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9" y="866872"/>
            <a:ext cx="7891353" cy="41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28.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19" y="866872"/>
            <a:ext cx="7891353" cy="414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1916832"/>
            <a:ext cx="504056" cy="494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760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752" y="908689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29.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4" y="1052736"/>
            <a:ext cx="81375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752" y="908689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29.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4" y="1052736"/>
            <a:ext cx="81375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3942465"/>
            <a:ext cx="504056" cy="494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487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49715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7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7752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30.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7"/>
            <a:ext cx="6120680" cy="65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3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7752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30.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7"/>
            <a:ext cx="6120680" cy="651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19670" y="6381328"/>
            <a:ext cx="370117" cy="34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6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8728"/>
            <a:ext cx="742642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8728"/>
            <a:ext cx="742642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4365104"/>
            <a:ext cx="504056" cy="494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1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32.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848872" cy="32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1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32.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848872" cy="32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27984" y="4047674"/>
            <a:ext cx="504056" cy="494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56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97659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6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97659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4486991"/>
            <a:ext cx="504056" cy="494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650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34.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8064896" cy="3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3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34.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8064896" cy="37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4221088"/>
            <a:ext cx="504056" cy="494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37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49715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259632" y="587727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09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35.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3344"/>
            <a:ext cx="79654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35.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53344"/>
            <a:ext cx="79654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3939448"/>
            <a:ext cx="504056" cy="494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36.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1"/>
            <a:ext cx="6048672" cy="654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36.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1"/>
            <a:ext cx="6048672" cy="654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47664" y="6309321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86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0" y="692696"/>
            <a:ext cx="90364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stral" panose="03090702030407020403" pitchFamily="66" charset="0"/>
              </a:rPr>
              <a:t>KAZANAN GRUBU </a:t>
            </a:r>
            <a:r>
              <a:rPr lang="tr-TR" sz="11500" b="1" dirty="0" smtClean="0">
                <a:latin typeface="Mistral" panose="03090702030407020403" pitchFamily="66" charset="0"/>
              </a:rPr>
              <a:t>TEBRİK EDER</a:t>
            </a:r>
            <a:r>
              <a:rPr lang="tr-TR" sz="11500" b="1" dirty="0">
                <a:latin typeface="Mistral" panose="03090702030407020403" pitchFamily="66" charset="0"/>
              </a:rPr>
              <a:t>İ</a:t>
            </a:r>
            <a:r>
              <a:rPr lang="tr-TR" sz="11500" b="1" dirty="0" smtClean="0">
                <a:latin typeface="Mistral" panose="03090702030407020403" pitchFamily="66" charset="0"/>
              </a:rPr>
              <a:t>M</a:t>
            </a:r>
            <a:r>
              <a:rPr lang="tr-TR" sz="11500" b="1" dirty="0" smtClean="0">
                <a:latin typeface="Mistral" panose="03090702030407020403" pitchFamily="66" charset="0"/>
              </a:rPr>
              <a:t>! </a:t>
            </a:r>
            <a:endParaRPr lang="tr-TR" sz="11500" b="1" dirty="0">
              <a:solidFill>
                <a:srgbClr val="FFFF66"/>
              </a:solidFill>
              <a:latin typeface="Mistral" panose="03090702030407020403" pitchFamily="66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44" y="4005064"/>
            <a:ext cx="2307712" cy="26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792"/>
            <a:ext cx="7200800" cy="60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6792"/>
            <a:ext cx="7200800" cy="60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331640" y="6021288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91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Spring">
  <a:themeElements>
    <a:clrScheme name="Özel 8">
      <a:dk1>
        <a:srgbClr val="FF87BA"/>
      </a:dk1>
      <a:lt1>
        <a:sysClr val="window" lastClr="FFFFFF"/>
      </a:lt1>
      <a:dk2>
        <a:srgbClr val="FF87BA"/>
      </a:dk2>
      <a:lt2>
        <a:srgbClr val="FF2581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İlkbahar</Template>
  <TotalTime>172</TotalTime>
  <Words>153</Words>
  <Application>Microsoft Office PowerPoint</Application>
  <PresentationFormat>Ekran Gösterisi (4:3)</PresentationFormat>
  <Paragraphs>75</Paragraphs>
  <Slides>74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74</vt:i4>
      </vt:variant>
    </vt:vector>
  </HeadingPairs>
  <TitlesOfParts>
    <vt:vector size="75" baseType="lpstr">
      <vt:lpstr>Spring</vt:lpstr>
      <vt:lpstr> 6.SINIFLAR FEN BİLİMLERİ 1.BİLGİ YARIŞMASINA  HOŞ GELDİNİZ!</vt:lpstr>
      <vt:lpstr>1.</vt:lpstr>
      <vt:lpstr>1.</vt:lpstr>
      <vt:lpstr>2.</vt:lpstr>
      <vt:lpstr>2.</vt:lpstr>
      <vt:lpstr>3.</vt:lpstr>
      <vt:lpstr>3.</vt:lpstr>
      <vt:lpstr>4.</vt:lpstr>
      <vt:lpstr>4.</vt:lpstr>
      <vt:lpstr>5.</vt:lpstr>
      <vt:lpstr>5.</vt:lpstr>
      <vt:lpstr>6.</vt:lpstr>
      <vt:lpstr>6.</vt:lpstr>
      <vt:lpstr>7.</vt:lpstr>
      <vt:lpstr>7.</vt:lpstr>
      <vt:lpstr>8.</vt:lpstr>
      <vt:lpstr>8.</vt:lpstr>
      <vt:lpstr>9.</vt:lpstr>
      <vt:lpstr>9.</vt:lpstr>
      <vt:lpstr>10.</vt:lpstr>
      <vt:lpstr>10.</vt:lpstr>
      <vt:lpstr>11.</vt:lpstr>
      <vt:lpstr>11.</vt:lpstr>
      <vt:lpstr>12.</vt:lpstr>
      <vt:lpstr>12.</vt:lpstr>
      <vt:lpstr>13.</vt:lpstr>
      <vt:lpstr>13.</vt:lpstr>
      <vt:lpstr>14.</vt:lpstr>
      <vt:lpstr>14.</vt:lpstr>
      <vt:lpstr>15.</vt:lpstr>
      <vt:lpstr>15.</vt:lpstr>
      <vt:lpstr>16.</vt:lpstr>
      <vt:lpstr>16.</vt:lpstr>
      <vt:lpstr>17.</vt:lpstr>
      <vt:lpstr>17.</vt:lpstr>
      <vt:lpstr>18.</vt:lpstr>
      <vt:lpstr>18.</vt:lpstr>
      <vt:lpstr>19.</vt:lpstr>
      <vt:lpstr>19.</vt:lpstr>
      <vt:lpstr>20.</vt:lpstr>
      <vt:lpstr>20.</vt:lpstr>
      <vt:lpstr>21.</vt:lpstr>
      <vt:lpstr>21.</vt:lpstr>
      <vt:lpstr>22.</vt:lpstr>
      <vt:lpstr>22.</vt:lpstr>
      <vt:lpstr>23.</vt:lpstr>
      <vt:lpstr>23.</vt:lpstr>
      <vt:lpstr>24.</vt:lpstr>
      <vt:lpstr>24.</vt:lpstr>
      <vt:lpstr>25.</vt:lpstr>
      <vt:lpstr>25.</vt:lpstr>
      <vt:lpstr>26.</vt:lpstr>
      <vt:lpstr>26.</vt:lpstr>
      <vt:lpstr>27.</vt:lpstr>
      <vt:lpstr>27.</vt:lpstr>
      <vt:lpstr>28.</vt:lpstr>
      <vt:lpstr>28.</vt:lpstr>
      <vt:lpstr>29.</vt:lpstr>
      <vt:lpstr>29.</vt:lpstr>
      <vt:lpstr>30.</vt:lpstr>
      <vt:lpstr>30.</vt:lpstr>
      <vt:lpstr>31.</vt:lpstr>
      <vt:lpstr>31.</vt:lpstr>
      <vt:lpstr>32.</vt:lpstr>
      <vt:lpstr>32.</vt:lpstr>
      <vt:lpstr>33.</vt:lpstr>
      <vt:lpstr>33.</vt:lpstr>
      <vt:lpstr>34.</vt:lpstr>
      <vt:lpstr>34.</vt:lpstr>
      <vt:lpstr>35.</vt:lpstr>
      <vt:lpstr>35.</vt:lpstr>
      <vt:lpstr>36.</vt:lpstr>
      <vt:lpstr>36.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UGUR</cp:lastModifiedBy>
  <cp:revision>26</cp:revision>
  <dcterms:created xsi:type="dcterms:W3CDTF">2015-10-06T19:35:24Z</dcterms:created>
  <dcterms:modified xsi:type="dcterms:W3CDTF">2015-12-08T07:06:01Z</dcterms:modified>
</cp:coreProperties>
</file>