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337" r:id="rId4"/>
    <p:sldId id="259" r:id="rId5"/>
    <p:sldId id="338" r:id="rId6"/>
    <p:sldId id="260" r:id="rId7"/>
    <p:sldId id="339" r:id="rId8"/>
    <p:sldId id="261" r:id="rId9"/>
    <p:sldId id="340" r:id="rId10"/>
    <p:sldId id="262" r:id="rId11"/>
    <p:sldId id="341" r:id="rId12"/>
    <p:sldId id="287" r:id="rId13"/>
    <p:sldId id="342" r:id="rId14"/>
    <p:sldId id="288" r:id="rId15"/>
    <p:sldId id="343" r:id="rId16"/>
    <p:sldId id="289" r:id="rId17"/>
    <p:sldId id="344" r:id="rId18"/>
    <p:sldId id="290" r:id="rId19"/>
    <p:sldId id="345" r:id="rId20"/>
    <p:sldId id="291" r:id="rId21"/>
    <p:sldId id="346" r:id="rId22"/>
    <p:sldId id="263" r:id="rId23"/>
    <p:sldId id="347" r:id="rId24"/>
    <p:sldId id="292" r:id="rId25"/>
    <p:sldId id="348" r:id="rId26"/>
    <p:sldId id="264" r:id="rId27"/>
    <p:sldId id="349" r:id="rId28"/>
    <p:sldId id="293" r:id="rId29"/>
    <p:sldId id="350" r:id="rId30"/>
    <p:sldId id="265" r:id="rId31"/>
    <p:sldId id="351" r:id="rId32"/>
    <p:sldId id="294" r:id="rId33"/>
    <p:sldId id="352" r:id="rId34"/>
    <p:sldId id="266" r:id="rId35"/>
    <p:sldId id="353" r:id="rId36"/>
    <p:sldId id="295" r:id="rId37"/>
    <p:sldId id="354" r:id="rId38"/>
    <p:sldId id="267" r:id="rId39"/>
    <p:sldId id="355" r:id="rId40"/>
    <p:sldId id="296" r:id="rId41"/>
    <p:sldId id="356" r:id="rId42"/>
    <p:sldId id="269" r:id="rId43"/>
    <p:sldId id="357" r:id="rId44"/>
    <p:sldId id="297" r:id="rId45"/>
    <p:sldId id="358" r:id="rId46"/>
    <p:sldId id="276" r:id="rId47"/>
    <p:sldId id="359" r:id="rId48"/>
    <p:sldId id="298" r:id="rId49"/>
    <p:sldId id="360" r:id="rId50"/>
    <p:sldId id="275" r:id="rId51"/>
    <p:sldId id="361" r:id="rId52"/>
    <p:sldId id="299" r:id="rId53"/>
    <p:sldId id="362" r:id="rId54"/>
    <p:sldId id="274" r:id="rId55"/>
    <p:sldId id="363" r:id="rId56"/>
    <p:sldId id="300" r:id="rId57"/>
    <p:sldId id="364" r:id="rId58"/>
    <p:sldId id="277" r:id="rId59"/>
    <p:sldId id="365" r:id="rId60"/>
    <p:sldId id="301" r:id="rId61"/>
    <p:sldId id="366" r:id="rId62"/>
    <p:sldId id="282" r:id="rId63"/>
    <p:sldId id="367" r:id="rId64"/>
    <p:sldId id="302" r:id="rId65"/>
    <p:sldId id="368" r:id="rId66"/>
    <p:sldId id="281" r:id="rId67"/>
    <p:sldId id="369" r:id="rId68"/>
    <p:sldId id="303" r:id="rId69"/>
    <p:sldId id="370" r:id="rId70"/>
    <p:sldId id="280" r:id="rId71"/>
    <p:sldId id="371" r:id="rId72"/>
    <p:sldId id="304" r:id="rId73"/>
    <p:sldId id="372" r:id="rId74"/>
    <p:sldId id="279" r:id="rId75"/>
    <p:sldId id="373" r:id="rId76"/>
    <p:sldId id="374" r:id="rId77"/>
    <p:sldId id="305" r:id="rId78"/>
    <p:sldId id="283" r:id="rId79"/>
    <p:sldId id="375" r:id="rId80"/>
    <p:sldId id="306" r:id="rId81"/>
    <p:sldId id="376" r:id="rId82"/>
    <p:sldId id="278" r:id="rId83"/>
    <p:sldId id="377" r:id="rId84"/>
    <p:sldId id="307" r:id="rId85"/>
    <p:sldId id="378" r:id="rId86"/>
    <p:sldId id="284" r:id="rId87"/>
    <p:sldId id="379" r:id="rId88"/>
    <p:sldId id="308" r:id="rId89"/>
    <p:sldId id="380" r:id="rId90"/>
    <p:sldId id="286" r:id="rId91"/>
    <p:sldId id="381" r:id="rId92"/>
    <p:sldId id="309" r:id="rId93"/>
    <p:sldId id="382" r:id="rId94"/>
    <p:sldId id="310" r:id="rId95"/>
    <p:sldId id="383" r:id="rId96"/>
    <p:sldId id="315" r:id="rId97"/>
    <p:sldId id="384" r:id="rId98"/>
    <p:sldId id="336" r:id="rId9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 dirty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05178E4-8EEC-49A3-969F-565999B00999}" type="datetimeFigureOut">
              <a:rPr lang="tr-TR" smtClean="0"/>
              <a:t>19.01.2016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F39CED6-D570-4011-A47F-1F1EBA230F4F}" type="slidenum">
              <a:rPr lang="tr-TR" smtClean="0"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-252536" y="3933056"/>
            <a:ext cx="9324528" cy="1470025"/>
          </a:xfrm>
        </p:spPr>
        <p:txBody>
          <a:bodyPr/>
          <a:lstStyle/>
          <a:p>
            <a:pPr algn="ctr"/>
            <a: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/>
            </a:r>
            <a:b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tr-TR" sz="80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5</a:t>
            </a:r>
            <a:r>
              <a:rPr lang="tr-TR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.SINIFLAR</a:t>
            </a:r>
            <a:br>
              <a:rPr lang="tr-TR" sz="8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FEN BİLİMLERİ</a:t>
            </a:r>
            <a:b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BİLGİ YARIŞMASINA </a:t>
            </a:r>
            <a:br>
              <a:rPr lang="tr-TR" sz="8000" b="1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</a:br>
            <a:r>
              <a:rPr lang="tr-TR" sz="8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stral" panose="03090702030407020403" pitchFamily="66" charset="0"/>
              </a:rPr>
              <a:t>HOŞ GELDİNİZ!</a:t>
            </a:r>
            <a:endParaRPr lang="tr-TR" sz="80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stral" panose="03090702030407020403" pitchFamily="66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619672" y="5544088"/>
            <a:ext cx="5688632" cy="861420"/>
          </a:xfrm>
        </p:spPr>
        <p:txBody>
          <a:bodyPr>
            <a:noAutofit/>
          </a:bodyPr>
          <a:lstStyle/>
          <a:p>
            <a:pPr algn="ctr"/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latin typeface="Mistral" panose="03090702030407020403" pitchFamily="66" charset="0"/>
                <a:ea typeface="+mj-ea"/>
                <a:cs typeface="Trebuchet MS"/>
              </a:rPr>
              <a:t>Hazırlayan: Lamia GÜÇLÜ</a:t>
            </a:r>
            <a:endParaRPr lang="tr-TR" sz="4000" b="1" dirty="0">
              <a:solidFill>
                <a:schemeClr val="accent1">
                  <a:lumMod val="75000"/>
                </a:schemeClr>
              </a:solidFill>
              <a:latin typeface="Mistral" panose="03090702030407020403" pitchFamily="66" charset="0"/>
              <a:ea typeface="+mj-ea"/>
              <a:cs typeface="Trebuchet MS"/>
            </a:endParaRPr>
          </a:p>
        </p:txBody>
      </p:sp>
      <p:pic>
        <p:nvPicPr>
          <p:cNvPr id="37890" name="Picture 2" descr="C:\Users\Casper\Desktop\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178339"/>
            <a:ext cx="1368152" cy="240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31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8064896" cy="243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68760"/>
            <a:ext cx="8064896" cy="243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34108" y="3212976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934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628800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0078"/>
            <a:ext cx="8245949" cy="287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99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628800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30078"/>
            <a:ext cx="8245949" cy="287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879812" y="2996952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1165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65836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840760" cy="644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3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65836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40"/>
            <a:ext cx="6840760" cy="644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331640" y="5877272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156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0666"/>
            <a:ext cx="7992888" cy="40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97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908720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80666"/>
            <a:ext cx="7992888" cy="4004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99992" y="4581128"/>
            <a:ext cx="504056" cy="4708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109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9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064896" cy="433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15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9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8064896" cy="4332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109329" y="4725144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431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36373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352928" cy="21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567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1327257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10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20777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1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1327257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10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8207777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3568" y="2584260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560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842151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11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813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842151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11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818133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3933056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4275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8064896" cy="37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218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7"/>
            <a:ext cx="8064896" cy="3710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3068960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679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13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048672" cy="667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13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048672" cy="6670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259632" y="5517232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65521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5595"/>
            <a:ext cx="775694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41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65595"/>
            <a:ext cx="775694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347797" y="4528476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81688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136373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8352928" cy="212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72000" y="2564904"/>
            <a:ext cx="432048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383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87853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8064896" cy="3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87853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24744"/>
            <a:ext cx="8064896" cy="3661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44008" y="3933056"/>
            <a:ext cx="432048" cy="4847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939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40466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172400" cy="532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3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40466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8172400" cy="5321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83568" y="5157192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123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92888" cy="266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992888" cy="266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3391562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3684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550" y="47667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806349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4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8550" y="47667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20688"/>
            <a:ext cx="8063499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82048" y="4581128"/>
            <a:ext cx="521599" cy="5567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2872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19.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1"/>
            <a:ext cx="6336704" cy="64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19.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6631"/>
            <a:ext cx="6336704" cy="647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187624" y="5805264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024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8208912" cy="34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1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0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992888" cy="32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27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0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992888" cy="32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502143" y="3068960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15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98072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813090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013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5496" y="98072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813090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84532" y="5680604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519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0230"/>
            <a:ext cx="7848872" cy="39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8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80230"/>
            <a:ext cx="7848872" cy="397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4005064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43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0509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23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8841"/>
            <a:ext cx="7056784" cy="609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17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30509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23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8841"/>
            <a:ext cx="7056784" cy="6094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483768" y="6040644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96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052737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59737"/>
            <a:ext cx="8139271" cy="37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437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052737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1159737"/>
            <a:ext cx="8139271" cy="370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681194" y="4425179"/>
            <a:ext cx="432048" cy="4126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911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8072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8208912" cy="340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27984" y="410921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944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352397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8204"/>
            <a:ext cx="8193541" cy="166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49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1352397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18204"/>
            <a:ext cx="8193541" cy="166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28529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86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2" y="1208381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1125"/>
            <a:ext cx="8280920" cy="33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47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52" y="1208381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81125"/>
            <a:ext cx="8280920" cy="3309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1709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93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76664" cy="64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0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0"/>
            <a:ext cx="5976664" cy="649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475656" y="5805264"/>
            <a:ext cx="352877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05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80377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04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96752"/>
            <a:ext cx="803775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314096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892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29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480720" cy="653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275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88639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29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8639"/>
            <a:ext cx="6480720" cy="6530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156176" y="6260441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64854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58667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75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69105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30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34" y="188640"/>
            <a:ext cx="6320801" cy="65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9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69105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30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34" y="188640"/>
            <a:ext cx="6320801" cy="653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623731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184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881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31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050"/>
            <a:ext cx="5760640" cy="66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742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4881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31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6050"/>
            <a:ext cx="5760640" cy="6685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439652" y="6021288"/>
            <a:ext cx="180020" cy="1800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79301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285" y="105273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02658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0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1285" y="105273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802658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01851" y="393305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9139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905953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33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95214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905953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33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952147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699792" y="551723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6696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416824" cy="645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479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60648"/>
            <a:ext cx="7416824" cy="645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630932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2749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04664"/>
            <a:ext cx="7586679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987824" y="5229200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709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097"/>
            <a:ext cx="7519989" cy="649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72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097"/>
            <a:ext cx="7519989" cy="6498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444208" y="618244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41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341" y="112474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9" y="1340768"/>
            <a:ext cx="821880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22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3341" y="1124744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69" y="1340768"/>
            <a:ext cx="8218806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283968" y="24208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18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9" y="110940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24700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94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609" y="110940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824700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611560" y="234888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395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079" y="992357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38.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8064896" cy="321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7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3079" y="992357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38.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8064896" cy="321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683568" y="350100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00221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39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2444"/>
            <a:ext cx="7920880" cy="520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39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42444"/>
            <a:ext cx="7920880" cy="5206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483768" y="544522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825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35550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4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0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1" y="1052736"/>
            <a:ext cx="786782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33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0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1" y="1052736"/>
            <a:ext cx="7867821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27984" y="386104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45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-87763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6912768" cy="173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65" y="1782616"/>
            <a:ext cx="6518995" cy="499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73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-87763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1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24"/>
            <a:ext cx="6912768" cy="1737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365" y="1782616"/>
            <a:ext cx="6518995" cy="4997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763688" y="5517232"/>
            <a:ext cx="32403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032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048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0284"/>
            <a:ext cx="8136904" cy="273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14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048" y="980728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42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00284"/>
            <a:ext cx="8136904" cy="273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755576" y="3140968"/>
            <a:ext cx="441469" cy="4157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838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8879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43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0" y="692696"/>
            <a:ext cx="818724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72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48879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43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250" y="692696"/>
            <a:ext cx="818724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4427984" y="46531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9136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50596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275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50596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3059832" y="595478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416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55576" y="620688"/>
            <a:ext cx="6586891" cy="924475"/>
          </a:xfrm>
        </p:spPr>
        <p:txBody>
          <a:bodyPr/>
          <a:lstStyle/>
          <a:p>
            <a:r>
              <a:rPr lang="tr-TR" sz="4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4664"/>
            <a:ext cx="735550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835696" y="6165304"/>
            <a:ext cx="3600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109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103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9" y="261036"/>
            <a:ext cx="7881109" cy="61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18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1036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45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116632"/>
            <a:ext cx="7973249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99592" y="558924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2906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06044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96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46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060448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331640" y="3861048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946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8" y="548680"/>
            <a:ext cx="7920880" cy="547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5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47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58" y="548680"/>
            <a:ext cx="7920880" cy="5477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971600" y="508518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751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404" y="1249183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3199"/>
            <a:ext cx="7956376" cy="261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2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404" y="1249183"/>
            <a:ext cx="6586891" cy="924475"/>
          </a:xfrm>
        </p:spPr>
        <p:txBody>
          <a:bodyPr/>
          <a:lstStyle/>
          <a:p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48</a:t>
            </a:r>
            <a:r>
              <a:rPr lang="tr-TR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Mistral" panose="03090702030407020403" pitchFamily="66" charset="0"/>
              </a:rPr>
              <a:t>.</a:t>
            </a:r>
            <a:endParaRPr lang="tr-TR" sz="4400" b="1" dirty="0">
              <a:solidFill>
                <a:schemeClr val="accent2">
                  <a:lumMod val="60000"/>
                  <a:lumOff val="40000"/>
                </a:schemeClr>
              </a:solidFill>
              <a:latin typeface="Mistral" panose="03090702030407020403" pitchFamily="66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93199"/>
            <a:ext cx="7956376" cy="261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27584" y="3284984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9287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395536" y="692696"/>
            <a:ext cx="83529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5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AR CARTER" panose="02000000000000000000" pitchFamily="2" charset="0"/>
              </a:rPr>
              <a:t>KAZANAN GRUBU </a:t>
            </a:r>
            <a:r>
              <a:rPr lang="tr-TR" sz="11500" b="1" dirty="0" smtClean="0">
                <a:latin typeface="AR CARTER" panose="02000000000000000000" pitchFamily="2" charset="0"/>
              </a:rPr>
              <a:t>TEBR</a:t>
            </a:r>
            <a:r>
              <a:rPr lang="tr-TR" sz="11500" b="1" dirty="0" smtClean="0">
                <a:latin typeface="Comic Sans MS" panose="030F0702030302020204" pitchFamily="66" charset="0"/>
              </a:rPr>
              <a:t>i</a:t>
            </a:r>
            <a:r>
              <a:rPr lang="tr-TR" sz="11500" b="1" dirty="0" smtClean="0">
                <a:latin typeface="AR CARTER" panose="02000000000000000000" pitchFamily="2" charset="0"/>
              </a:rPr>
              <a:t>K </a:t>
            </a:r>
            <a:r>
              <a:rPr lang="tr-TR" sz="11500" b="1" dirty="0" err="1" smtClean="0">
                <a:latin typeface="AR CARTER" panose="02000000000000000000" pitchFamily="2" charset="0"/>
              </a:rPr>
              <a:t>EDER</a:t>
            </a:r>
            <a:r>
              <a:rPr lang="tr-TR" sz="11500" b="1" dirty="0" err="1">
                <a:latin typeface="Comic Sans MS" panose="030F0702030302020204" pitchFamily="66" charset="0"/>
              </a:rPr>
              <a:t>i</a:t>
            </a:r>
            <a:r>
              <a:rPr lang="tr-TR" sz="11500" b="1" dirty="0" err="1" smtClean="0">
                <a:latin typeface="AR CARTER" panose="02000000000000000000" pitchFamily="2" charset="0"/>
              </a:rPr>
              <a:t>M</a:t>
            </a:r>
            <a:r>
              <a:rPr lang="tr-TR" sz="11500" b="1" dirty="0" smtClean="0">
                <a:latin typeface="AR CARTER" panose="02000000000000000000" pitchFamily="2" charset="0"/>
              </a:rPr>
              <a:t>! </a:t>
            </a:r>
            <a:endParaRPr lang="tr-TR" sz="11500" b="1" dirty="0">
              <a:solidFill>
                <a:srgbClr val="FFFF66"/>
              </a:solidFill>
              <a:latin typeface="AR CARTER" panose="02000000000000000000" pitchFamily="2" charset="0"/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44" y="4005064"/>
            <a:ext cx="2307712" cy="269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66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Özel 8">
      <a:dk1>
        <a:srgbClr val="FF87BA"/>
      </a:dk1>
      <a:lt1>
        <a:sysClr val="window" lastClr="FFFFFF"/>
      </a:lt1>
      <a:dk2>
        <a:srgbClr val="FF87BA"/>
      </a:dk2>
      <a:lt2>
        <a:srgbClr val="FF2581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İlkbahar</Template>
  <TotalTime>263</TotalTime>
  <Words>201</Words>
  <Application>Microsoft Office PowerPoint</Application>
  <PresentationFormat>Ekran Gösterisi (4:3)</PresentationFormat>
  <Paragraphs>99</Paragraphs>
  <Slides>98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98</vt:i4>
      </vt:variant>
    </vt:vector>
  </HeadingPairs>
  <TitlesOfParts>
    <vt:vector size="99" baseType="lpstr">
      <vt:lpstr>Spring</vt:lpstr>
      <vt:lpstr> 5.SINIFLAR FEN BİLİMLERİ BİLGİ YARIŞMASINA  HOŞ GELDİNİZ!</vt:lpstr>
      <vt:lpstr>1.</vt:lpstr>
      <vt:lpstr>1.</vt:lpstr>
      <vt:lpstr>2.</vt:lpstr>
      <vt:lpstr>2.</vt:lpstr>
      <vt:lpstr>3.</vt:lpstr>
      <vt:lpstr>3.</vt:lpstr>
      <vt:lpstr>4.</vt:lpstr>
      <vt:lpstr>4.</vt:lpstr>
      <vt:lpstr>5.</vt:lpstr>
      <vt:lpstr>5.</vt:lpstr>
      <vt:lpstr>6.</vt:lpstr>
      <vt:lpstr>6.</vt:lpstr>
      <vt:lpstr>7.</vt:lpstr>
      <vt:lpstr>7.</vt:lpstr>
      <vt:lpstr>8.</vt:lpstr>
      <vt:lpstr>8.</vt:lpstr>
      <vt:lpstr>9.</vt:lpstr>
      <vt:lpstr>9.</vt:lpstr>
      <vt:lpstr>10.</vt:lpstr>
      <vt:lpstr>10.</vt:lpstr>
      <vt:lpstr>11.</vt:lpstr>
      <vt:lpstr>11.</vt:lpstr>
      <vt:lpstr>12.</vt:lpstr>
      <vt:lpstr>12.</vt:lpstr>
      <vt:lpstr>13.</vt:lpstr>
      <vt:lpstr>13.</vt:lpstr>
      <vt:lpstr>14.</vt:lpstr>
      <vt:lpstr>14.</vt:lpstr>
      <vt:lpstr>15.</vt:lpstr>
      <vt:lpstr>15.</vt:lpstr>
      <vt:lpstr>16.</vt:lpstr>
      <vt:lpstr>16.</vt:lpstr>
      <vt:lpstr>17.</vt:lpstr>
      <vt:lpstr>17.</vt:lpstr>
      <vt:lpstr>18.</vt:lpstr>
      <vt:lpstr>18.</vt:lpstr>
      <vt:lpstr>19.</vt:lpstr>
      <vt:lpstr>19.</vt:lpstr>
      <vt:lpstr>20.</vt:lpstr>
      <vt:lpstr>20.</vt:lpstr>
      <vt:lpstr>21.</vt:lpstr>
      <vt:lpstr>21.</vt:lpstr>
      <vt:lpstr>22.</vt:lpstr>
      <vt:lpstr>22.</vt:lpstr>
      <vt:lpstr>23.</vt:lpstr>
      <vt:lpstr>23.</vt:lpstr>
      <vt:lpstr>24.</vt:lpstr>
      <vt:lpstr>24.</vt:lpstr>
      <vt:lpstr>25.</vt:lpstr>
      <vt:lpstr>25.</vt:lpstr>
      <vt:lpstr>26.</vt:lpstr>
      <vt:lpstr>26.</vt:lpstr>
      <vt:lpstr>27.</vt:lpstr>
      <vt:lpstr>27.</vt:lpstr>
      <vt:lpstr>28.</vt:lpstr>
      <vt:lpstr>28.</vt:lpstr>
      <vt:lpstr>29.</vt:lpstr>
      <vt:lpstr>29.</vt:lpstr>
      <vt:lpstr>30.</vt:lpstr>
      <vt:lpstr>30.</vt:lpstr>
      <vt:lpstr>31.</vt:lpstr>
      <vt:lpstr>31.</vt:lpstr>
      <vt:lpstr>32.</vt:lpstr>
      <vt:lpstr>32.</vt:lpstr>
      <vt:lpstr>33.</vt:lpstr>
      <vt:lpstr>33.</vt:lpstr>
      <vt:lpstr>34.</vt:lpstr>
      <vt:lpstr>34.</vt:lpstr>
      <vt:lpstr>35.</vt:lpstr>
      <vt:lpstr>35.</vt:lpstr>
      <vt:lpstr>36.</vt:lpstr>
      <vt:lpstr>36.</vt:lpstr>
      <vt:lpstr>37.</vt:lpstr>
      <vt:lpstr>37.</vt:lpstr>
      <vt:lpstr>38.</vt:lpstr>
      <vt:lpstr>38.</vt:lpstr>
      <vt:lpstr>39.</vt:lpstr>
      <vt:lpstr>39.</vt:lpstr>
      <vt:lpstr>40.</vt:lpstr>
      <vt:lpstr>40.</vt:lpstr>
      <vt:lpstr>41.</vt:lpstr>
      <vt:lpstr>41.</vt:lpstr>
      <vt:lpstr>42.</vt:lpstr>
      <vt:lpstr>42.</vt:lpstr>
      <vt:lpstr>43.</vt:lpstr>
      <vt:lpstr>43.</vt:lpstr>
      <vt:lpstr>44.</vt:lpstr>
      <vt:lpstr>44.</vt:lpstr>
      <vt:lpstr>45.</vt:lpstr>
      <vt:lpstr>45.</vt:lpstr>
      <vt:lpstr>46.</vt:lpstr>
      <vt:lpstr>46.</vt:lpstr>
      <vt:lpstr>47.</vt:lpstr>
      <vt:lpstr>47.</vt:lpstr>
      <vt:lpstr>48.</vt:lpstr>
      <vt:lpstr>48.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Casper</dc:creator>
  <cp:lastModifiedBy>Casper</cp:lastModifiedBy>
  <cp:revision>47</cp:revision>
  <dcterms:created xsi:type="dcterms:W3CDTF">2015-10-06T19:35:24Z</dcterms:created>
  <dcterms:modified xsi:type="dcterms:W3CDTF">2016-01-19T19:28:46Z</dcterms:modified>
</cp:coreProperties>
</file>