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41" r:id="rId27"/>
    <p:sldId id="282" r:id="rId28"/>
    <p:sldId id="342" r:id="rId29"/>
    <p:sldId id="284" r:id="rId30"/>
    <p:sldId id="285" r:id="rId31"/>
    <p:sldId id="286" r:id="rId32"/>
    <p:sldId id="345" r:id="rId33"/>
    <p:sldId id="287" r:id="rId34"/>
    <p:sldId id="344" r:id="rId35"/>
    <p:sldId id="34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5C9CA-052F-4244-847B-236376BA740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ADC53B5-3F05-4B1D-882D-6B9319599A18}">
      <dgm:prSet phldrT="[Metin]"/>
      <dgm:spPr/>
      <dgm:t>
        <a:bodyPr/>
        <a:lstStyle/>
        <a:p>
          <a:r>
            <a:rPr lang="tr-TR" dirty="0" smtClean="0"/>
            <a:t>Havanın Su Kaynakları</a:t>
          </a:r>
          <a:endParaRPr lang="tr-TR" dirty="0"/>
        </a:p>
      </dgm:t>
    </dgm:pt>
    <dgm:pt modelId="{7D8430F0-59FE-47B5-A2BE-600EAA77C4EA}" type="parTrans" cxnId="{0C594F27-0CE2-44C2-BD18-A13EA567E487}">
      <dgm:prSet/>
      <dgm:spPr/>
      <dgm:t>
        <a:bodyPr/>
        <a:lstStyle/>
        <a:p>
          <a:endParaRPr lang="tr-TR"/>
        </a:p>
      </dgm:t>
    </dgm:pt>
    <dgm:pt modelId="{DBD9839A-E82F-48ED-86DB-A3017D98EFFA}" type="sibTrans" cxnId="{0C594F27-0CE2-44C2-BD18-A13EA567E487}">
      <dgm:prSet/>
      <dgm:spPr/>
      <dgm:t>
        <a:bodyPr/>
        <a:lstStyle/>
        <a:p>
          <a:endParaRPr lang="tr-TR"/>
        </a:p>
      </dgm:t>
    </dgm:pt>
    <dgm:pt modelId="{412AAAAC-803F-4E48-8528-130488EDD5CB}">
      <dgm:prSet phldrT="[Metin]"/>
      <dgm:spPr/>
      <dgm:t>
        <a:bodyPr/>
        <a:lstStyle/>
        <a:p>
          <a:r>
            <a:rPr lang="tr-TR" dirty="0" smtClean="0"/>
            <a:t>Buharlaşma</a:t>
          </a:r>
          <a:endParaRPr lang="tr-TR" dirty="0"/>
        </a:p>
      </dgm:t>
    </dgm:pt>
    <dgm:pt modelId="{EB9D021F-D7DA-4F41-9822-739BC4EEF59F}" type="parTrans" cxnId="{BC279BDF-DD22-4970-9A6D-335FC20569C5}">
      <dgm:prSet/>
      <dgm:spPr/>
      <dgm:t>
        <a:bodyPr/>
        <a:lstStyle/>
        <a:p>
          <a:endParaRPr lang="tr-TR"/>
        </a:p>
      </dgm:t>
    </dgm:pt>
    <dgm:pt modelId="{789A16D5-76B3-4706-8FB7-D5B5E8CB0EC2}" type="sibTrans" cxnId="{BC279BDF-DD22-4970-9A6D-335FC20569C5}">
      <dgm:prSet/>
      <dgm:spPr/>
      <dgm:t>
        <a:bodyPr/>
        <a:lstStyle/>
        <a:p>
          <a:endParaRPr lang="tr-TR"/>
        </a:p>
      </dgm:t>
    </dgm:pt>
    <dgm:pt modelId="{4F64CBC0-1859-4B40-B4D7-2DDDBD279E93}">
      <dgm:prSet phldrT="[Metin]"/>
      <dgm:spPr/>
      <dgm:t>
        <a:bodyPr/>
        <a:lstStyle/>
        <a:p>
          <a:r>
            <a:rPr lang="tr-TR" dirty="0" smtClean="0"/>
            <a:t>Havadan  Suyun Ayrılma Yolları</a:t>
          </a:r>
          <a:endParaRPr lang="tr-TR" dirty="0"/>
        </a:p>
      </dgm:t>
    </dgm:pt>
    <dgm:pt modelId="{13C36780-3FCE-4859-A025-40035B5676D9}" type="parTrans" cxnId="{4693649C-9F60-4179-9EA0-D687571D9592}">
      <dgm:prSet/>
      <dgm:spPr/>
      <dgm:t>
        <a:bodyPr/>
        <a:lstStyle/>
        <a:p>
          <a:endParaRPr lang="tr-TR"/>
        </a:p>
      </dgm:t>
    </dgm:pt>
    <dgm:pt modelId="{686AEA0C-E64A-4078-B07F-BBEF7862B581}" type="sibTrans" cxnId="{4693649C-9F60-4179-9EA0-D687571D9592}">
      <dgm:prSet/>
      <dgm:spPr/>
      <dgm:t>
        <a:bodyPr/>
        <a:lstStyle/>
        <a:p>
          <a:endParaRPr lang="tr-TR"/>
        </a:p>
      </dgm:t>
    </dgm:pt>
    <dgm:pt modelId="{95320D9B-C3BB-4473-A1EB-B5543D49932D}">
      <dgm:prSet phldrT="[Metin]"/>
      <dgm:spPr/>
      <dgm:t>
        <a:bodyPr/>
        <a:lstStyle/>
        <a:p>
          <a:r>
            <a:rPr lang="tr-TR" dirty="0" smtClean="0"/>
            <a:t>Yağış ; Kar, dolu, yağmur,kırağı,çiy ve kırç şeklinde</a:t>
          </a:r>
          <a:endParaRPr lang="tr-TR" dirty="0"/>
        </a:p>
      </dgm:t>
    </dgm:pt>
    <dgm:pt modelId="{423AC47F-13E3-4070-A945-FC658013A4E0}" type="parTrans" cxnId="{FECC6706-7D60-4A51-98BC-4F73C5BBE9C6}">
      <dgm:prSet/>
      <dgm:spPr/>
      <dgm:t>
        <a:bodyPr/>
        <a:lstStyle/>
        <a:p>
          <a:endParaRPr lang="tr-TR"/>
        </a:p>
      </dgm:t>
    </dgm:pt>
    <dgm:pt modelId="{437B9539-BB56-48C2-95A9-A13DA15794C6}" type="sibTrans" cxnId="{FECC6706-7D60-4A51-98BC-4F73C5BBE9C6}">
      <dgm:prSet/>
      <dgm:spPr/>
      <dgm:t>
        <a:bodyPr/>
        <a:lstStyle/>
        <a:p>
          <a:endParaRPr lang="tr-TR"/>
        </a:p>
      </dgm:t>
    </dgm:pt>
    <dgm:pt modelId="{71624EF6-6CAC-47DC-B902-26D5EA2BD0C7}">
      <dgm:prSet phldrT="[Metin]"/>
      <dgm:spPr/>
      <dgm:t>
        <a:bodyPr/>
        <a:lstStyle/>
        <a:p>
          <a:r>
            <a:rPr lang="tr-TR" dirty="0" smtClean="0"/>
            <a:t>Toprağın Su Kaynakları</a:t>
          </a:r>
          <a:endParaRPr lang="tr-TR" dirty="0"/>
        </a:p>
      </dgm:t>
    </dgm:pt>
    <dgm:pt modelId="{71853AA0-59BD-4463-9850-D9A1065A1CED}" type="parTrans" cxnId="{CC77B72E-486E-402A-9DAA-B53D3FB2F41B}">
      <dgm:prSet/>
      <dgm:spPr/>
      <dgm:t>
        <a:bodyPr/>
        <a:lstStyle/>
        <a:p>
          <a:endParaRPr lang="tr-TR"/>
        </a:p>
      </dgm:t>
    </dgm:pt>
    <dgm:pt modelId="{FF3CAF40-ACFA-43FA-BFD1-F97BA36FE946}" type="sibTrans" cxnId="{CC77B72E-486E-402A-9DAA-B53D3FB2F41B}">
      <dgm:prSet/>
      <dgm:spPr/>
      <dgm:t>
        <a:bodyPr/>
        <a:lstStyle/>
        <a:p>
          <a:endParaRPr lang="tr-TR"/>
        </a:p>
      </dgm:t>
    </dgm:pt>
    <dgm:pt modelId="{BD353497-45FF-4B74-963A-EF94B797F053}">
      <dgm:prSet phldrT="[Metin]"/>
      <dgm:spPr/>
      <dgm:t>
        <a:bodyPr/>
        <a:lstStyle/>
        <a:p>
          <a:r>
            <a:rPr lang="tr-TR" dirty="0" smtClean="0"/>
            <a:t>Yağış</a:t>
          </a:r>
          <a:endParaRPr lang="tr-TR" dirty="0"/>
        </a:p>
      </dgm:t>
    </dgm:pt>
    <dgm:pt modelId="{86EECD6C-89B3-41C5-A84C-D2C6A227DADD}" type="parTrans" cxnId="{F12CD8AE-F70F-45E9-BA8A-8FFF0BAB8237}">
      <dgm:prSet/>
      <dgm:spPr/>
      <dgm:t>
        <a:bodyPr/>
        <a:lstStyle/>
        <a:p>
          <a:endParaRPr lang="tr-TR"/>
        </a:p>
      </dgm:t>
    </dgm:pt>
    <dgm:pt modelId="{237A4151-E081-4B5E-9DD4-882F0425C4D0}" type="sibTrans" cxnId="{F12CD8AE-F70F-45E9-BA8A-8FFF0BAB8237}">
      <dgm:prSet/>
      <dgm:spPr/>
      <dgm:t>
        <a:bodyPr/>
        <a:lstStyle/>
        <a:p>
          <a:endParaRPr lang="tr-TR"/>
        </a:p>
      </dgm:t>
    </dgm:pt>
    <dgm:pt modelId="{01D6033E-F343-4804-8266-E43BE64BCE1D}">
      <dgm:prSet phldrT="[Metin]"/>
      <dgm:spPr/>
      <dgm:t>
        <a:bodyPr/>
        <a:lstStyle/>
        <a:p>
          <a:r>
            <a:rPr lang="tr-TR" dirty="0" smtClean="0"/>
            <a:t>Topraktan Suyun Ayrılma Yolları</a:t>
          </a:r>
          <a:endParaRPr lang="tr-TR" dirty="0"/>
        </a:p>
      </dgm:t>
    </dgm:pt>
    <dgm:pt modelId="{B19F6293-8F3E-4D90-8766-03F806CD6020}" type="parTrans" cxnId="{4985150F-0E3A-4748-A82C-516AAAB87BEE}">
      <dgm:prSet/>
      <dgm:spPr/>
      <dgm:t>
        <a:bodyPr/>
        <a:lstStyle/>
        <a:p>
          <a:endParaRPr lang="tr-TR"/>
        </a:p>
      </dgm:t>
    </dgm:pt>
    <dgm:pt modelId="{69289BD1-C778-44A2-81F8-50CBFA3C879E}" type="sibTrans" cxnId="{4985150F-0E3A-4748-A82C-516AAAB87BEE}">
      <dgm:prSet/>
      <dgm:spPr/>
      <dgm:t>
        <a:bodyPr/>
        <a:lstStyle/>
        <a:p>
          <a:endParaRPr lang="tr-TR"/>
        </a:p>
      </dgm:t>
    </dgm:pt>
    <dgm:pt modelId="{D4CAEABD-5F3F-4F23-BD4E-01C0F034E457}">
      <dgm:prSet phldrT="[Metin]"/>
      <dgm:spPr/>
      <dgm:t>
        <a:bodyPr/>
        <a:lstStyle/>
        <a:p>
          <a:r>
            <a:rPr lang="tr-TR" dirty="0" smtClean="0"/>
            <a:t>Buharlaşma</a:t>
          </a:r>
          <a:endParaRPr lang="tr-TR" dirty="0"/>
        </a:p>
      </dgm:t>
    </dgm:pt>
    <dgm:pt modelId="{46F94006-E415-4597-AC12-C2E324400E60}" type="parTrans" cxnId="{823920CA-48AA-4E82-A70B-3B61D70BE578}">
      <dgm:prSet/>
      <dgm:spPr/>
      <dgm:t>
        <a:bodyPr/>
        <a:lstStyle/>
        <a:p>
          <a:endParaRPr lang="tr-TR"/>
        </a:p>
      </dgm:t>
    </dgm:pt>
    <dgm:pt modelId="{03C34518-6569-4D38-BFF7-E94A37431720}" type="sibTrans" cxnId="{823920CA-48AA-4E82-A70B-3B61D70BE578}">
      <dgm:prSet/>
      <dgm:spPr/>
      <dgm:t>
        <a:bodyPr/>
        <a:lstStyle/>
        <a:p>
          <a:endParaRPr lang="tr-TR"/>
        </a:p>
      </dgm:t>
    </dgm:pt>
    <dgm:pt modelId="{24D7E02F-6E93-4CEB-A3CF-0100C7477741}">
      <dgm:prSet phldrT="[Metin]"/>
      <dgm:spPr/>
      <dgm:t>
        <a:bodyPr/>
        <a:lstStyle/>
        <a:p>
          <a:r>
            <a:rPr lang="tr-TR" dirty="0" smtClean="0"/>
            <a:t>Solunum</a:t>
          </a:r>
          <a:endParaRPr lang="tr-TR" dirty="0"/>
        </a:p>
      </dgm:t>
    </dgm:pt>
    <dgm:pt modelId="{EA895B3E-AAFB-49F5-8264-7665DA8FEAA0}" type="parTrans" cxnId="{23F2B7F3-D60A-4BAE-B71C-6D3447F396CE}">
      <dgm:prSet/>
      <dgm:spPr/>
      <dgm:t>
        <a:bodyPr/>
        <a:lstStyle/>
        <a:p>
          <a:endParaRPr lang="tr-TR"/>
        </a:p>
      </dgm:t>
    </dgm:pt>
    <dgm:pt modelId="{9F2F55B7-7089-4F93-B1D4-19B66BF51455}" type="sibTrans" cxnId="{23F2B7F3-D60A-4BAE-B71C-6D3447F396CE}">
      <dgm:prSet/>
      <dgm:spPr/>
      <dgm:t>
        <a:bodyPr/>
        <a:lstStyle/>
        <a:p>
          <a:endParaRPr lang="tr-TR"/>
        </a:p>
      </dgm:t>
    </dgm:pt>
    <dgm:pt modelId="{875E5CC5-2026-4005-8F4E-8E7D4EC94E19}">
      <dgm:prSet phldrT="[Metin]"/>
      <dgm:spPr/>
      <dgm:t>
        <a:bodyPr/>
        <a:lstStyle/>
        <a:p>
          <a:r>
            <a:rPr lang="tr-TR" dirty="0" smtClean="0"/>
            <a:t>Boşaltım</a:t>
          </a:r>
          <a:endParaRPr lang="tr-TR" dirty="0"/>
        </a:p>
      </dgm:t>
    </dgm:pt>
    <dgm:pt modelId="{F89B6E8A-80A7-4C97-82D6-F139B0025F8E}" type="parTrans" cxnId="{B06A173B-FC13-4154-BD51-A02D6D178B9E}">
      <dgm:prSet/>
      <dgm:spPr/>
      <dgm:t>
        <a:bodyPr/>
        <a:lstStyle/>
        <a:p>
          <a:endParaRPr lang="tr-TR"/>
        </a:p>
      </dgm:t>
    </dgm:pt>
    <dgm:pt modelId="{B20D1FA9-382C-4907-A013-B3B2F2700348}" type="sibTrans" cxnId="{B06A173B-FC13-4154-BD51-A02D6D178B9E}">
      <dgm:prSet/>
      <dgm:spPr/>
      <dgm:t>
        <a:bodyPr/>
        <a:lstStyle/>
        <a:p>
          <a:endParaRPr lang="tr-TR"/>
        </a:p>
      </dgm:t>
    </dgm:pt>
    <dgm:pt modelId="{B4E41BF3-DEBC-4BCA-86A4-EBE31E11D490}">
      <dgm:prSet/>
      <dgm:spPr/>
      <dgm:t>
        <a:bodyPr/>
        <a:lstStyle/>
        <a:p>
          <a:endParaRPr lang="tr-TR"/>
        </a:p>
      </dgm:t>
    </dgm:pt>
    <dgm:pt modelId="{2AAD931B-D6B9-41F7-83A1-CD2100A20699}" type="parTrans" cxnId="{35B678AD-8B94-4FCE-A39F-68F4CDD1887C}">
      <dgm:prSet/>
      <dgm:spPr/>
      <dgm:t>
        <a:bodyPr/>
        <a:lstStyle/>
        <a:p>
          <a:endParaRPr lang="tr-TR"/>
        </a:p>
      </dgm:t>
    </dgm:pt>
    <dgm:pt modelId="{8E989103-F72F-4637-B0B5-ECADFDB607A6}" type="sibTrans" cxnId="{35B678AD-8B94-4FCE-A39F-68F4CDD1887C}">
      <dgm:prSet/>
      <dgm:spPr/>
      <dgm:t>
        <a:bodyPr/>
        <a:lstStyle/>
        <a:p>
          <a:endParaRPr lang="tr-TR"/>
        </a:p>
      </dgm:t>
    </dgm:pt>
    <dgm:pt modelId="{E2385859-0CEC-40B3-BB0B-0E3BCCE322D6}">
      <dgm:prSet/>
      <dgm:spPr/>
      <dgm:t>
        <a:bodyPr/>
        <a:lstStyle/>
        <a:p>
          <a:endParaRPr lang="tr-TR"/>
        </a:p>
      </dgm:t>
    </dgm:pt>
    <dgm:pt modelId="{1150FE90-A07D-492A-A925-DB2537ED2201}" type="parTrans" cxnId="{4910E378-73E2-4BEB-8B77-D95A7C4C7B61}">
      <dgm:prSet/>
      <dgm:spPr/>
      <dgm:t>
        <a:bodyPr/>
        <a:lstStyle/>
        <a:p>
          <a:endParaRPr lang="tr-TR"/>
        </a:p>
      </dgm:t>
    </dgm:pt>
    <dgm:pt modelId="{3BBE192E-8CAA-4DF0-A82F-CB04AA771BAC}" type="sibTrans" cxnId="{4910E378-73E2-4BEB-8B77-D95A7C4C7B61}">
      <dgm:prSet/>
      <dgm:spPr/>
      <dgm:t>
        <a:bodyPr/>
        <a:lstStyle/>
        <a:p>
          <a:endParaRPr lang="tr-TR"/>
        </a:p>
      </dgm:t>
    </dgm:pt>
    <dgm:pt modelId="{64585C31-2AFF-43EA-912B-B875E536D997}">
      <dgm:prSet phldrT="[Metin]"/>
      <dgm:spPr/>
      <dgm:t>
        <a:bodyPr/>
        <a:lstStyle/>
        <a:p>
          <a:r>
            <a:rPr lang="tr-TR" dirty="0" smtClean="0"/>
            <a:t>Yer altı ve yer üstü suları</a:t>
          </a:r>
          <a:endParaRPr lang="tr-TR" dirty="0"/>
        </a:p>
      </dgm:t>
    </dgm:pt>
    <dgm:pt modelId="{EC6AF8E8-6F42-493B-9894-BDB65BCBF557}" type="parTrans" cxnId="{9254D695-DAF5-4A35-AF4A-3C5578915820}">
      <dgm:prSet/>
      <dgm:spPr/>
    </dgm:pt>
    <dgm:pt modelId="{2EB21350-1459-4E9B-AB6E-BECF3B6E4C9C}" type="sibTrans" cxnId="{9254D695-DAF5-4A35-AF4A-3C5578915820}">
      <dgm:prSet/>
      <dgm:spPr/>
    </dgm:pt>
    <dgm:pt modelId="{59D8B212-C3D5-468E-9D0F-1584CE9F7E2C}">
      <dgm:prSet phldrT="[Metin]"/>
      <dgm:spPr/>
      <dgm:t>
        <a:bodyPr/>
        <a:lstStyle/>
        <a:p>
          <a:r>
            <a:rPr lang="tr-TR" dirty="0" smtClean="0"/>
            <a:t>Bitki ve hayvanların kullanımı</a:t>
          </a:r>
          <a:endParaRPr lang="tr-TR" dirty="0"/>
        </a:p>
      </dgm:t>
    </dgm:pt>
    <dgm:pt modelId="{6A0CFECF-9C07-4EC4-A651-1B2884AD083C}" type="parTrans" cxnId="{948C1175-8967-4447-A96C-9350BA02625E}">
      <dgm:prSet/>
      <dgm:spPr/>
    </dgm:pt>
    <dgm:pt modelId="{0B918E81-1F6C-46FC-A880-8FFF79F18C8C}" type="sibTrans" cxnId="{948C1175-8967-4447-A96C-9350BA02625E}">
      <dgm:prSet/>
      <dgm:spPr/>
    </dgm:pt>
    <dgm:pt modelId="{9D56D091-EC6B-4F5D-A7D4-D23413FEFBED}">
      <dgm:prSet phldrT="[Metin]"/>
      <dgm:spPr/>
      <dgm:t>
        <a:bodyPr/>
        <a:lstStyle/>
        <a:p>
          <a:r>
            <a:rPr lang="tr-TR" dirty="0" smtClean="0"/>
            <a:t>Terleme </a:t>
          </a:r>
          <a:endParaRPr lang="tr-TR" dirty="0"/>
        </a:p>
      </dgm:t>
    </dgm:pt>
    <dgm:pt modelId="{BEE83A06-EDAD-40E2-876E-C54EED054C06}" type="parTrans" cxnId="{CE04EA83-3846-48BA-BB6B-17FF57F49B19}">
      <dgm:prSet/>
      <dgm:spPr/>
    </dgm:pt>
    <dgm:pt modelId="{F3286131-C048-4F26-AC3C-3F5EF13464A7}" type="sibTrans" cxnId="{CE04EA83-3846-48BA-BB6B-17FF57F49B19}">
      <dgm:prSet/>
      <dgm:spPr/>
    </dgm:pt>
    <dgm:pt modelId="{DE6CF73F-93FB-463B-A573-16080B1707AD}" type="pres">
      <dgm:prSet presAssocID="{B505C9CA-052F-4244-847B-236376BA74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7CA900-977B-44FE-A21D-7AABB9CB894A}" type="pres">
      <dgm:prSet presAssocID="{B505C9CA-052F-4244-847B-236376BA740E}" presName="children" presStyleCnt="0"/>
      <dgm:spPr/>
    </dgm:pt>
    <dgm:pt modelId="{1D6DD9AE-29BA-4965-B2C3-7D222EC9723A}" type="pres">
      <dgm:prSet presAssocID="{B505C9CA-052F-4244-847B-236376BA740E}" presName="child1group" presStyleCnt="0"/>
      <dgm:spPr/>
    </dgm:pt>
    <dgm:pt modelId="{8E2F62D2-3EBB-4CC1-B9DE-7965DE690335}" type="pres">
      <dgm:prSet presAssocID="{B505C9CA-052F-4244-847B-236376BA740E}" presName="child1" presStyleLbl="bgAcc1" presStyleIdx="0" presStyleCnt="4"/>
      <dgm:spPr/>
      <dgm:t>
        <a:bodyPr/>
        <a:lstStyle/>
        <a:p>
          <a:endParaRPr lang="tr-TR"/>
        </a:p>
      </dgm:t>
    </dgm:pt>
    <dgm:pt modelId="{4FBB7A81-1ADA-4313-8D1F-572FB3713725}" type="pres">
      <dgm:prSet presAssocID="{B505C9CA-052F-4244-847B-236376BA74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074000-DB18-44FC-91FF-5DA5F06892E7}" type="pres">
      <dgm:prSet presAssocID="{B505C9CA-052F-4244-847B-236376BA740E}" presName="child2group" presStyleCnt="0"/>
      <dgm:spPr/>
    </dgm:pt>
    <dgm:pt modelId="{F35128F1-F912-4447-B7A6-F20DFECA39BD}" type="pres">
      <dgm:prSet presAssocID="{B505C9CA-052F-4244-847B-236376BA740E}" presName="child2" presStyleLbl="bgAcc1" presStyleIdx="1" presStyleCnt="4"/>
      <dgm:spPr/>
      <dgm:t>
        <a:bodyPr/>
        <a:lstStyle/>
        <a:p>
          <a:endParaRPr lang="tr-TR"/>
        </a:p>
      </dgm:t>
    </dgm:pt>
    <dgm:pt modelId="{2281DB6A-5A52-44A1-9800-9FC52BFA3927}" type="pres">
      <dgm:prSet presAssocID="{B505C9CA-052F-4244-847B-236376BA74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BAE9AE-082C-4498-9B08-9409984BE269}" type="pres">
      <dgm:prSet presAssocID="{B505C9CA-052F-4244-847B-236376BA740E}" presName="child3group" presStyleCnt="0"/>
      <dgm:spPr/>
    </dgm:pt>
    <dgm:pt modelId="{B70B62BF-A486-411C-A386-28BBFB24244F}" type="pres">
      <dgm:prSet presAssocID="{B505C9CA-052F-4244-847B-236376BA740E}" presName="child3" presStyleLbl="bgAcc1" presStyleIdx="2" presStyleCnt="4" custLinFactNeighborX="3848" custLinFactNeighborY="-1707"/>
      <dgm:spPr/>
      <dgm:t>
        <a:bodyPr/>
        <a:lstStyle/>
        <a:p>
          <a:endParaRPr lang="tr-TR"/>
        </a:p>
      </dgm:t>
    </dgm:pt>
    <dgm:pt modelId="{533801CE-FF2B-47B1-A1BA-62A7B951D936}" type="pres">
      <dgm:prSet presAssocID="{B505C9CA-052F-4244-847B-236376BA74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FF6ACF-93E9-4A04-A1B6-57A1B02AACC6}" type="pres">
      <dgm:prSet presAssocID="{B505C9CA-052F-4244-847B-236376BA740E}" presName="child4group" presStyleCnt="0"/>
      <dgm:spPr/>
    </dgm:pt>
    <dgm:pt modelId="{8E847B14-80E2-41E9-BF93-9FD7A486DFB5}" type="pres">
      <dgm:prSet presAssocID="{B505C9CA-052F-4244-847B-236376BA740E}" presName="child4" presStyleLbl="bgAcc1" presStyleIdx="3" presStyleCnt="4"/>
      <dgm:spPr/>
      <dgm:t>
        <a:bodyPr/>
        <a:lstStyle/>
        <a:p>
          <a:endParaRPr lang="tr-TR"/>
        </a:p>
      </dgm:t>
    </dgm:pt>
    <dgm:pt modelId="{B71BE4AF-58C3-4E76-94C8-4195B8B32E55}" type="pres">
      <dgm:prSet presAssocID="{B505C9CA-052F-4244-847B-236376BA74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A2020D-3768-4B78-B0C2-19EA49939C46}" type="pres">
      <dgm:prSet presAssocID="{B505C9CA-052F-4244-847B-236376BA740E}" presName="childPlaceholder" presStyleCnt="0"/>
      <dgm:spPr/>
    </dgm:pt>
    <dgm:pt modelId="{1606A7C7-0371-43EF-B9C2-97614440F02E}" type="pres">
      <dgm:prSet presAssocID="{B505C9CA-052F-4244-847B-236376BA740E}" presName="circle" presStyleCnt="0"/>
      <dgm:spPr/>
    </dgm:pt>
    <dgm:pt modelId="{8050EF93-4BAC-450A-BEDE-7EFF494C0C2C}" type="pres">
      <dgm:prSet presAssocID="{B505C9CA-052F-4244-847B-236376BA74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F008F-6D64-4DBE-8231-0D408623E159}" type="pres">
      <dgm:prSet presAssocID="{B505C9CA-052F-4244-847B-236376BA74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FB20D-8955-409F-A281-B5CDBCB0E9D2}" type="pres">
      <dgm:prSet presAssocID="{B505C9CA-052F-4244-847B-236376BA74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33677-341E-466E-9340-DA924A1E8A4E}" type="pres">
      <dgm:prSet presAssocID="{B505C9CA-052F-4244-847B-236376BA74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7CBEAD-EE22-456A-95FC-BC7C18A1DAFA}" type="pres">
      <dgm:prSet presAssocID="{B505C9CA-052F-4244-847B-236376BA740E}" presName="quadrantPlaceholder" presStyleCnt="0"/>
      <dgm:spPr/>
    </dgm:pt>
    <dgm:pt modelId="{A083AC90-A251-48F7-A3B7-9F9B330EF53C}" type="pres">
      <dgm:prSet presAssocID="{B505C9CA-052F-4244-847B-236376BA740E}" presName="center1" presStyleLbl="fgShp" presStyleIdx="0" presStyleCnt="2"/>
      <dgm:spPr/>
    </dgm:pt>
    <dgm:pt modelId="{2D43E509-E7A0-44DC-83AB-226D23A6B4D5}" type="pres">
      <dgm:prSet presAssocID="{B505C9CA-052F-4244-847B-236376BA740E}" presName="center2" presStyleLbl="fgShp" presStyleIdx="1" presStyleCnt="2"/>
      <dgm:spPr/>
    </dgm:pt>
  </dgm:ptLst>
  <dgm:cxnLst>
    <dgm:cxn modelId="{BC0D06C4-D6B0-4C2F-94BF-2B05D0DA3BD1}" type="presOf" srcId="{BD353497-45FF-4B74-963A-EF94B797F053}" destId="{533801CE-FF2B-47B1-A1BA-62A7B951D936}" srcOrd="1" destOrd="0" presId="urn:microsoft.com/office/officeart/2005/8/layout/cycle4"/>
    <dgm:cxn modelId="{CE0849A8-E8DE-4BB4-B131-6887DD44F6BA}" type="presOf" srcId="{9D56D091-EC6B-4F5D-A7D4-D23413FEFBED}" destId="{4FBB7A81-1ADA-4313-8D1F-572FB3713725}" srcOrd="1" destOrd="2" presId="urn:microsoft.com/office/officeart/2005/8/layout/cycle4"/>
    <dgm:cxn modelId="{E46A47B6-B77D-4BF5-BB2F-7951654DA66C}" type="presOf" srcId="{412AAAAC-803F-4E48-8528-130488EDD5CB}" destId="{8E2F62D2-3EBB-4CC1-B9DE-7965DE690335}" srcOrd="0" destOrd="0" presId="urn:microsoft.com/office/officeart/2005/8/layout/cycle4"/>
    <dgm:cxn modelId="{31964229-3AFB-4F60-BA89-839DAB4CCA9D}" type="presOf" srcId="{D4CAEABD-5F3F-4F23-BD4E-01C0F034E457}" destId="{B71BE4AF-58C3-4E76-94C8-4195B8B32E55}" srcOrd="1" destOrd="0" presId="urn:microsoft.com/office/officeart/2005/8/layout/cycle4"/>
    <dgm:cxn modelId="{652DF629-E2FE-4A7B-9994-145E912E2B6A}" type="presOf" srcId="{64585C31-2AFF-43EA-912B-B875E536D997}" destId="{533801CE-FF2B-47B1-A1BA-62A7B951D936}" srcOrd="1" destOrd="1" presId="urn:microsoft.com/office/officeart/2005/8/layout/cycle4"/>
    <dgm:cxn modelId="{57135184-ECCE-4FE9-970F-1B799EDE5275}" type="presOf" srcId="{95320D9B-C3BB-4473-A1EB-B5543D49932D}" destId="{2281DB6A-5A52-44A1-9800-9FC52BFA3927}" srcOrd="1" destOrd="0" presId="urn:microsoft.com/office/officeart/2005/8/layout/cycle4"/>
    <dgm:cxn modelId="{9254D695-DAF5-4A35-AF4A-3C5578915820}" srcId="{71624EF6-6CAC-47DC-B902-26D5EA2BD0C7}" destId="{64585C31-2AFF-43EA-912B-B875E536D997}" srcOrd="1" destOrd="0" parTransId="{EC6AF8E8-6F42-493B-9894-BDB65BCBF557}" sibTransId="{2EB21350-1459-4E9B-AB6E-BECF3B6E4C9C}"/>
    <dgm:cxn modelId="{A66DCF22-FF92-4E32-B3CF-A3273C6E2AB8}" type="presOf" srcId="{95320D9B-C3BB-4473-A1EB-B5543D49932D}" destId="{F35128F1-F912-4447-B7A6-F20DFECA39BD}" srcOrd="0" destOrd="0" presId="urn:microsoft.com/office/officeart/2005/8/layout/cycle4"/>
    <dgm:cxn modelId="{AF5D4A6B-EDB9-4CF1-BAC0-3148A0AA33BA}" type="presOf" srcId="{D4CAEABD-5F3F-4F23-BD4E-01C0F034E457}" destId="{8E847B14-80E2-41E9-BF93-9FD7A486DFB5}" srcOrd="0" destOrd="0" presId="urn:microsoft.com/office/officeart/2005/8/layout/cycle4"/>
    <dgm:cxn modelId="{BC279BDF-DD22-4970-9A6D-335FC20569C5}" srcId="{DADC53B5-3F05-4B1D-882D-6B9319599A18}" destId="{412AAAAC-803F-4E48-8528-130488EDD5CB}" srcOrd="0" destOrd="0" parTransId="{EB9D021F-D7DA-4F41-9822-739BC4EEF59F}" sibTransId="{789A16D5-76B3-4706-8FB7-D5B5E8CB0EC2}"/>
    <dgm:cxn modelId="{69E6250A-9C00-48E2-8380-6C51057DB3BA}" type="presOf" srcId="{01D6033E-F343-4804-8266-E43BE64BCE1D}" destId="{3C533677-341E-466E-9340-DA924A1E8A4E}" srcOrd="0" destOrd="0" presId="urn:microsoft.com/office/officeart/2005/8/layout/cycle4"/>
    <dgm:cxn modelId="{6FD3C759-B1D8-416F-B112-548519B29902}" type="presOf" srcId="{71624EF6-6CAC-47DC-B902-26D5EA2BD0C7}" destId="{A98FB20D-8955-409F-A281-B5CDBCB0E9D2}" srcOrd="0" destOrd="0" presId="urn:microsoft.com/office/officeart/2005/8/layout/cycle4"/>
    <dgm:cxn modelId="{8CCCA002-BF01-4FC6-81C9-D43B3E522EDE}" type="presOf" srcId="{875E5CC5-2026-4005-8F4E-8E7D4EC94E19}" destId="{533801CE-FF2B-47B1-A1BA-62A7B951D936}" srcOrd="1" destOrd="2" presId="urn:microsoft.com/office/officeart/2005/8/layout/cycle4"/>
    <dgm:cxn modelId="{4985150F-0E3A-4748-A82C-516AAAB87BEE}" srcId="{B505C9CA-052F-4244-847B-236376BA740E}" destId="{01D6033E-F343-4804-8266-E43BE64BCE1D}" srcOrd="3" destOrd="0" parTransId="{B19F6293-8F3E-4D90-8766-03F806CD6020}" sibTransId="{69289BD1-C778-44A2-81F8-50CBFA3C879E}"/>
    <dgm:cxn modelId="{CBF9D04F-E7BA-472A-B31A-9D61CA4CA479}" type="presOf" srcId="{BD353497-45FF-4B74-963A-EF94B797F053}" destId="{B70B62BF-A486-411C-A386-28BBFB24244F}" srcOrd="0" destOrd="0" presId="urn:microsoft.com/office/officeart/2005/8/layout/cycle4"/>
    <dgm:cxn modelId="{F12CD8AE-F70F-45E9-BA8A-8FFF0BAB8237}" srcId="{71624EF6-6CAC-47DC-B902-26D5EA2BD0C7}" destId="{BD353497-45FF-4B74-963A-EF94B797F053}" srcOrd="0" destOrd="0" parTransId="{86EECD6C-89B3-41C5-A84C-D2C6A227DADD}" sibTransId="{237A4151-E081-4B5E-9DD4-882F0425C4D0}"/>
    <dgm:cxn modelId="{D0E3E46B-5683-4700-87C2-2B4063355D9B}" type="presOf" srcId="{875E5CC5-2026-4005-8F4E-8E7D4EC94E19}" destId="{B70B62BF-A486-411C-A386-28BBFB24244F}" srcOrd="0" destOrd="2" presId="urn:microsoft.com/office/officeart/2005/8/layout/cycle4"/>
    <dgm:cxn modelId="{948EE518-F674-48CB-BA39-9462446134A9}" type="presOf" srcId="{412AAAAC-803F-4E48-8528-130488EDD5CB}" destId="{4FBB7A81-1ADA-4313-8D1F-572FB3713725}" srcOrd="1" destOrd="0" presId="urn:microsoft.com/office/officeart/2005/8/layout/cycle4"/>
    <dgm:cxn modelId="{23F2B7F3-D60A-4BAE-B71C-6D3447F396CE}" srcId="{DADC53B5-3F05-4B1D-882D-6B9319599A18}" destId="{24D7E02F-6E93-4CEB-A3CF-0100C7477741}" srcOrd="1" destOrd="0" parTransId="{EA895B3E-AAFB-49F5-8264-7665DA8FEAA0}" sibTransId="{9F2F55B7-7089-4F93-B1D4-19B66BF51455}"/>
    <dgm:cxn modelId="{CC77B72E-486E-402A-9DAA-B53D3FB2F41B}" srcId="{B505C9CA-052F-4244-847B-236376BA740E}" destId="{71624EF6-6CAC-47DC-B902-26D5EA2BD0C7}" srcOrd="2" destOrd="0" parTransId="{71853AA0-59BD-4463-9850-D9A1065A1CED}" sibTransId="{FF3CAF40-ACFA-43FA-BFD1-F97BA36FE946}"/>
    <dgm:cxn modelId="{C204EAB6-1134-4D09-A56D-8EC2CE1E0592}" type="presOf" srcId="{59D8B212-C3D5-468E-9D0F-1584CE9F7E2C}" destId="{8E847B14-80E2-41E9-BF93-9FD7A486DFB5}" srcOrd="0" destOrd="1" presId="urn:microsoft.com/office/officeart/2005/8/layout/cycle4"/>
    <dgm:cxn modelId="{DAF696D9-CE44-4621-9F5B-3971EC44B9BA}" type="presOf" srcId="{4F64CBC0-1859-4B40-B4D7-2DDDBD279E93}" destId="{231F008F-6D64-4DBE-8231-0D408623E159}" srcOrd="0" destOrd="0" presId="urn:microsoft.com/office/officeart/2005/8/layout/cycle4"/>
    <dgm:cxn modelId="{4693649C-9F60-4179-9EA0-D687571D9592}" srcId="{B505C9CA-052F-4244-847B-236376BA740E}" destId="{4F64CBC0-1859-4B40-B4D7-2DDDBD279E93}" srcOrd="1" destOrd="0" parTransId="{13C36780-3FCE-4859-A025-40035B5676D9}" sibTransId="{686AEA0C-E64A-4078-B07F-BBEF7862B581}"/>
    <dgm:cxn modelId="{948C1175-8967-4447-A96C-9350BA02625E}" srcId="{01D6033E-F343-4804-8266-E43BE64BCE1D}" destId="{59D8B212-C3D5-468E-9D0F-1584CE9F7E2C}" srcOrd="1" destOrd="0" parTransId="{6A0CFECF-9C07-4EC4-A651-1B2884AD083C}" sibTransId="{0B918E81-1F6C-46FC-A880-8FFF79F18C8C}"/>
    <dgm:cxn modelId="{4A857FF0-6CA1-41A2-9076-D4E7809D42DA}" type="presOf" srcId="{DADC53B5-3F05-4B1D-882D-6B9319599A18}" destId="{8050EF93-4BAC-450A-BEDE-7EFF494C0C2C}" srcOrd="0" destOrd="0" presId="urn:microsoft.com/office/officeart/2005/8/layout/cycle4"/>
    <dgm:cxn modelId="{414F3011-7BCC-4BA5-834E-C73E1DB25EFB}" type="presOf" srcId="{24D7E02F-6E93-4CEB-A3CF-0100C7477741}" destId="{8E2F62D2-3EBB-4CC1-B9DE-7965DE690335}" srcOrd="0" destOrd="1" presId="urn:microsoft.com/office/officeart/2005/8/layout/cycle4"/>
    <dgm:cxn modelId="{FECC6706-7D60-4A51-98BC-4F73C5BBE9C6}" srcId="{4F64CBC0-1859-4B40-B4D7-2DDDBD279E93}" destId="{95320D9B-C3BB-4473-A1EB-B5543D49932D}" srcOrd="0" destOrd="0" parTransId="{423AC47F-13E3-4070-A945-FC658013A4E0}" sibTransId="{437B9539-BB56-48C2-95A9-A13DA15794C6}"/>
    <dgm:cxn modelId="{0CD33FA4-DE25-4125-A9F1-9058C6786A0F}" type="presOf" srcId="{9D56D091-EC6B-4F5D-A7D4-D23413FEFBED}" destId="{8E2F62D2-3EBB-4CC1-B9DE-7965DE690335}" srcOrd="0" destOrd="2" presId="urn:microsoft.com/office/officeart/2005/8/layout/cycle4"/>
    <dgm:cxn modelId="{4910E378-73E2-4BEB-8B77-D95A7C4C7B61}" srcId="{B505C9CA-052F-4244-847B-236376BA740E}" destId="{E2385859-0CEC-40B3-BB0B-0E3BCCE322D6}" srcOrd="4" destOrd="0" parTransId="{1150FE90-A07D-492A-A925-DB2537ED2201}" sibTransId="{3BBE192E-8CAA-4DF0-A82F-CB04AA771BAC}"/>
    <dgm:cxn modelId="{F4CF4EBC-3999-4997-BDA6-00E83B49AEE5}" type="presOf" srcId="{B505C9CA-052F-4244-847B-236376BA740E}" destId="{DE6CF73F-93FB-463B-A573-16080B1707AD}" srcOrd="0" destOrd="0" presId="urn:microsoft.com/office/officeart/2005/8/layout/cycle4"/>
    <dgm:cxn modelId="{383EE4EA-E804-4F59-8816-8F29C04A9DFE}" type="presOf" srcId="{59D8B212-C3D5-468E-9D0F-1584CE9F7E2C}" destId="{B71BE4AF-58C3-4E76-94C8-4195B8B32E55}" srcOrd="1" destOrd="1" presId="urn:microsoft.com/office/officeart/2005/8/layout/cycle4"/>
    <dgm:cxn modelId="{823920CA-48AA-4E82-A70B-3B61D70BE578}" srcId="{01D6033E-F343-4804-8266-E43BE64BCE1D}" destId="{D4CAEABD-5F3F-4F23-BD4E-01C0F034E457}" srcOrd="0" destOrd="0" parTransId="{46F94006-E415-4597-AC12-C2E324400E60}" sibTransId="{03C34518-6569-4D38-BFF7-E94A37431720}"/>
    <dgm:cxn modelId="{B06A173B-FC13-4154-BD51-A02D6D178B9E}" srcId="{71624EF6-6CAC-47DC-B902-26D5EA2BD0C7}" destId="{875E5CC5-2026-4005-8F4E-8E7D4EC94E19}" srcOrd="2" destOrd="0" parTransId="{F89B6E8A-80A7-4C97-82D6-F139B0025F8E}" sibTransId="{B20D1FA9-382C-4907-A013-B3B2F2700348}"/>
    <dgm:cxn modelId="{CE04EA83-3846-48BA-BB6B-17FF57F49B19}" srcId="{DADC53B5-3F05-4B1D-882D-6B9319599A18}" destId="{9D56D091-EC6B-4F5D-A7D4-D23413FEFBED}" srcOrd="2" destOrd="0" parTransId="{BEE83A06-EDAD-40E2-876E-C54EED054C06}" sibTransId="{F3286131-C048-4F26-AC3C-3F5EF13464A7}"/>
    <dgm:cxn modelId="{58AEBC12-8360-44E7-8759-B6FAED498066}" type="presOf" srcId="{64585C31-2AFF-43EA-912B-B875E536D997}" destId="{B70B62BF-A486-411C-A386-28BBFB24244F}" srcOrd="0" destOrd="1" presId="urn:microsoft.com/office/officeart/2005/8/layout/cycle4"/>
    <dgm:cxn modelId="{35B678AD-8B94-4FCE-A39F-68F4CDD1887C}" srcId="{B505C9CA-052F-4244-847B-236376BA740E}" destId="{B4E41BF3-DEBC-4BCA-86A4-EBE31E11D490}" srcOrd="5" destOrd="0" parTransId="{2AAD931B-D6B9-41F7-83A1-CD2100A20699}" sibTransId="{8E989103-F72F-4637-B0B5-ECADFDB607A6}"/>
    <dgm:cxn modelId="{0C594F27-0CE2-44C2-BD18-A13EA567E487}" srcId="{B505C9CA-052F-4244-847B-236376BA740E}" destId="{DADC53B5-3F05-4B1D-882D-6B9319599A18}" srcOrd="0" destOrd="0" parTransId="{7D8430F0-59FE-47B5-A2BE-600EAA77C4EA}" sibTransId="{DBD9839A-E82F-48ED-86DB-A3017D98EFFA}"/>
    <dgm:cxn modelId="{3EE0AD70-4437-4ED8-BF86-CB13C8FA6FBF}" type="presOf" srcId="{24D7E02F-6E93-4CEB-A3CF-0100C7477741}" destId="{4FBB7A81-1ADA-4313-8D1F-572FB3713725}" srcOrd="1" destOrd="1" presId="urn:microsoft.com/office/officeart/2005/8/layout/cycle4"/>
    <dgm:cxn modelId="{256FBE9D-6009-41D8-80D4-A5220039A8F1}" type="presParOf" srcId="{DE6CF73F-93FB-463B-A573-16080B1707AD}" destId="{357CA900-977B-44FE-A21D-7AABB9CB894A}" srcOrd="0" destOrd="0" presId="urn:microsoft.com/office/officeart/2005/8/layout/cycle4"/>
    <dgm:cxn modelId="{95DC731C-D59D-49DB-AB66-B7C99BA0908F}" type="presParOf" srcId="{357CA900-977B-44FE-A21D-7AABB9CB894A}" destId="{1D6DD9AE-29BA-4965-B2C3-7D222EC9723A}" srcOrd="0" destOrd="0" presId="urn:microsoft.com/office/officeart/2005/8/layout/cycle4"/>
    <dgm:cxn modelId="{1D0EED9E-7289-44BB-AB42-1F45541C6700}" type="presParOf" srcId="{1D6DD9AE-29BA-4965-B2C3-7D222EC9723A}" destId="{8E2F62D2-3EBB-4CC1-B9DE-7965DE690335}" srcOrd="0" destOrd="0" presId="urn:microsoft.com/office/officeart/2005/8/layout/cycle4"/>
    <dgm:cxn modelId="{78EFC337-8B73-4A32-835E-30B1FDF3245F}" type="presParOf" srcId="{1D6DD9AE-29BA-4965-B2C3-7D222EC9723A}" destId="{4FBB7A81-1ADA-4313-8D1F-572FB3713725}" srcOrd="1" destOrd="0" presId="urn:microsoft.com/office/officeart/2005/8/layout/cycle4"/>
    <dgm:cxn modelId="{29C53E95-CA01-4068-B191-121AC35E96B9}" type="presParOf" srcId="{357CA900-977B-44FE-A21D-7AABB9CB894A}" destId="{FB074000-DB18-44FC-91FF-5DA5F06892E7}" srcOrd="1" destOrd="0" presId="urn:microsoft.com/office/officeart/2005/8/layout/cycle4"/>
    <dgm:cxn modelId="{D40BE309-18DA-42BE-97E8-842D571D9FFD}" type="presParOf" srcId="{FB074000-DB18-44FC-91FF-5DA5F06892E7}" destId="{F35128F1-F912-4447-B7A6-F20DFECA39BD}" srcOrd="0" destOrd="0" presId="urn:microsoft.com/office/officeart/2005/8/layout/cycle4"/>
    <dgm:cxn modelId="{AA07A2C8-B598-4216-8AFC-06A7EEA0E8F0}" type="presParOf" srcId="{FB074000-DB18-44FC-91FF-5DA5F06892E7}" destId="{2281DB6A-5A52-44A1-9800-9FC52BFA3927}" srcOrd="1" destOrd="0" presId="urn:microsoft.com/office/officeart/2005/8/layout/cycle4"/>
    <dgm:cxn modelId="{E258B430-5562-4290-9230-C96AA72A21C6}" type="presParOf" srcId="{357CA900-977B-44FE-A21D-7AABB9CB894A}" destId="{8DBAE9AE-082C-4498-9B08-9409984BE269}" srcOrd="2" destOrd="0" presId="urn:microsoft.com/office/officeart/2005/8/layout/cycle4"/>
    <dgm:cxn modelId="{379521D9-11E9-430D-A72D-69E73F765487}" type="presParOf" srcId="{8DBAE9AE-082C-4498-9B08-9409984BE269}" destId="{B70B62BF-A486-411C-A386-28BBFB24244F}" srcOrd="0" destOrd="0" presId="urn:microsoft.com/office/officeart/2005/8/layout/cycle4"/>
    <dgm:cxn modelId="{FD8290A0-E961-49D0-A8E7-67183E2734F4}" type="presParOf" srcId="{8DBAE9AE-082C-4498-9B08-9409984BE269}" destId="{533801CE-FF2B-47B1-A1BA-62A7B951D936}" srcOrd="1" destOrd="0" presId="urn:microsoft.com/office/officeart/2005/8/layout/cycle4"/>
    <dgm:cxn modelId="{8D709B4A-07D4-4E9F-B3E5-D65D2A84E429}" type="presParOf" srcId="{357CA900-977B-44FE-A21D-7AABB9CB894A}" destId="{AAFF6ACF-93E9-4A04-A1B6-57A1B02AACC6}" srcOrd="3" destOrd="0" presId="urn:microsoft.com/office/officeart/2005/8/layout/cycle4"/>
    <dgm:cxn modelId="{636C5390-CE41-4B61-9EAD-46A6DC0C8724}" type="presParOf" srcId="{AAFF6ACF-93E9-4A04-A1B6-57A1B02AACC6}" destId="{8E847B14-80E2-41E9-BF93-9FD7A486DFB5}" srcOrd="0" destOrd="0" presId="urn:microsoft.com/office/officeart/2005/8/layout/cycle4"/>
    <dgm:cxn modelId="{6905D17C-8F6A-4C25-A15E-AB8D06E68536}" type="presParOf" srcId="{AAFF6ACF-93E9-4A04-A1B6-57A1B02AACC6}" destId="{B71BE4AF-58C3-4E76-94C8-4195B8B32E55}" srcOrd="1" destOrd="0" presId="urn:microsoft.com/office/officeart/2005/8/layout/cycle4"/>
    <dgm:cxn modelId="{8012CC66-708B-4650-B1D2-0F6B61192CEE}" type="presParOf" srcId="{357CA900-977B-44FE-A21D-7AABB9CB894A}" destId="{ECA2020D-3768-4B78-B0C2-19EA49939C46}" srcOrd="4" destOrd="0" presId="urn:microsoft.com/office/officeart/2005/8/layout/cycle4"/>
    <dgm:cxn modelId="{8B56F393-1D26-46B2-8B6A-326CFFE69C0C}" type="presParOf" srcId="{DE6CF73F-93FB-463B-A573-16080B1707AD}" destId="{1606A7C7-0371-43EF-B9C2-97614440F02E}" srcOrd="1" destOrd="0" presId="urn:microsoft.com/office/officeart/2005/8/layout/cycle4"/>
    <dgm:cxn modelId="{FA6C060B-54EA-48A0-8022-4080085E5858}" type="presParOf" srcId="{1606A7C7-0371-43EF-B9C2-97614440F02E}" destId="{8050EF93-4BAC-450A-BEDE-7EFF494C0C2C}" srcOrd="0" destOrd="0" presId="urn:microsoft.com/office/officeart/2005/8/layout/cycle4"/>
    <dgm:cxn modelId="{4C368E28-12D9-4FE1-9EC5-CFDE3892E36B}" type="presParOf" srcId="{1606A7C7-0371-43EF-B9C2-97614440F02E}" destId="{231F008F-6D64-4DBE-8231-0D408623E159}" srcOrd="1" destOrd="0" presId="urn:microsoft.com/office/officeart/2005/8/layout/cycle4"/>
    <dgm:cxn modelId="{09BD8A98-EB71-4052-810D-0A161D32B373}" type="presParOf" srcId="{1606A7C7-0371-43EF-B9C2-97614440F02E}" destId="{A98FB20D-8955-409F-A281-B5CDBCB0E9D2}" srcOrd="2" destOrd="0" presId="urn:microsoft.com/office/officeart/2005/8/layout/cycle4"/>
    <dgm:cxn modelId="{873E55A3-1078-4DC7-B847-A848F36D4BC1}" type="presParOf" srcId="{1606A7C7-0371-43EF-B9C2-97614440F02E}" destId="{3C533677-341E-466E-9340-DA924A1E8A4E}" srcOrd="3" destOrd="0" presId="urn:microsoft.com/office/officeart/2005/8/layout/cycle4"/>
    <dgm:cxn modelId="{E3BA8E59-B69C-4993-9A1E-CA1754D94B30}" type="presParOf" srcId="{1606A7C7-0371-43EF-B9C2-97614440F02E}" destId="{AC7CBEAD-EE22-456A-95FC-BC7C18A1DAFA}" srcOrd="4" destOrd="0" presId="urn:microsoft.com/office/officeart/2005/8/layout/cycle4"/>
    <dgm:cxn modelId="{21AF76FF-9BE2-4DD8-91E7-16A6141885F4}" type="presParOf" srcId="{DE6CF73F-93FB-463B-A573-16080B1707AD}" destId="{A083AC90-A251-48F7-A3B7-9F9B330EF53C}" srcOrd="2" destOrd="0" presId="urn:microsoft.com/office/officeart/2005/8/layout/cycle4"/>
    <dgm:cxn modelId="{8AE4DBD9-ACD5-4A93-B3F5-0B304FA3D702}" type="presParOf" srcId="{DE6CF73F-93FB-463B-A573-16080B1707AD}" destId="{2D43E509-E7A0-44DC-83AB-226D23A6B4D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9D11B-54C9-4C80-804F-B92EF02FE7F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D1E353-7F5A-4BEB-91B9-5CA8B9B590E7}">
      <dgm:prSet phldrT="[Metin]"/>
      <dgm:spPr/>
      <dgm:t>
        <a:bodyPr/>
        <a:lstStyle/>
        <a:p>
          <a:r>
            <a:rPr lang="tr-TR" dirty="0" smtClean="0"/>
            <a:t>Karbon Döngüsü</a:t>
          </a:r>
          <a:endParaRPr lang="tr-TR" dirty="0"/>
        </a:p>
      </dgm:t>
    </dgm:pt>
    <dgm:pt modelId="{9AD568E5-C0AF-4CD4-A83F-3CE98EEF2882}" type="parTrans" cxnId="{6452B029-234F-487C-BA9B-9C861752FEB7}">
      <dgm:prSet/>
      <dgm:spPr/>
      <dgm:t>
        <a:bodyPr/>
        <a:lstStyle/>
        <a:p>
          <a:endParaRPr lang="tr-TR"/>
        </a:p>
      </dgm:t>
    </dgm:pt>
    <dgm:pt modelId="{EAAE2FB4-80EB-4C12-88D0-E0FF70CC07C3}" type="sibTrans" cxnId="{6452B029-234F-487C-BA9B-9C861752FEB7}">
      <dgm:prSet/>
      <dgm:spPr/>
      <dgm:t>
        <a:bodyPr/>
        <a:lstStyle/>
        <a:p>
          <a:endParaRPr lang="tr-TR"/>
        </a:p>
      </dgm:t>
    </dgm:pt>
    <dgm:pt modelId="{3EED91E6-AF20-4A19-8CC6-F7B1D351F818}">
      <dgm:prSet phldrT="[Metin]" custT="1"/>
      <dgm:spPr/>
      <dgm:t>
        <a:bodyPr/>
        <a:lstStyle/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endParaRPr lang="tr-TR" sz="1400" dirty="0" smtClean="0"/>
        </a:p>
        <a:p>
          <a:pPr algn="ctr"/>
          <a:r>
            <a:rPr lang="tr-TR" sz="2800" dirty="0" smtClean="0"/>
            <a:t>Havanın CO</a:t>
          </a:r>
          <a:r>
            <a:rPr lang="tr-TR" sz="2800" baseline="-25000" dirty="0" smtClean="0"/>
            <a:t>2 </a:t>
          </a:r>
          <a:r>
            <a:rPr lang="tr-TR" sz="2800" baseline="0" dirty="0" smtClean="0"/>
            <a:t>Kaynakları</a:t>
          </a:r>
        </a:p>
        <a:p>
          <a:pPr algn="l"/>
          <a:r>
            <a:rPr lang="tr-TR" sz="1600" baseline="0" dirty="0" smtClean="0">
              <a:solidFill>
                <a:schemeClr val="tx1"/>
              </a:solidFill>
            </a:rPr>
            <a:t>Solunum</a:t>
          </a:r>
        </a:p>
        <a:p>
          <a:pPr algn="l"/>
          <a:r>
            <a:rPr lang="tr-TR" sz="1600" baseline="0" dirty="0" smtClean="0">
              <a:solidFill>
                <a:schemeClr val="tx1"/>
              </a:solidFill>
            </a:rPr>
            <a:t>Orman yangınları, yanardağ patlamaları</a:t>
          </a:r>
        </a:p>
        <a:p>
          <a:pPr algn="l"/>
          <a:r>
            <a:rPr lang="tr-TR" sz="1600" baseline="0" dirty="0" smtClean="0">
              <a:solidFill>
                <a:schemeClr val="tx1"/>
              </a:solidFill>
            </a:rPr>
            <a:t>Ayrıştırıcıların atmosfere  </a:t>
          </a:r>
          <a:r>
            <a:rPr lang="tr-TR" sz="1600" dirty="0" smtClean="0">
              <a:solidFill>
                <a:schemeClr val="tx1"/>
              </a:solidFill>
            </a:rPr>
            <a:t>CO</a:t>
          </a:r>
          <a:r>
            <a:rPr lang="tr-TR" sz="1600" baseline="-25000" dirty="0" smtClean="0">
              <a:solidFill>
                <a:schemeClr val="tx1"/>
              </a:solidFill>
            </a:rPr>
            <a:t>2</a:t>
          </a:r>
          <a:r>
            <a:rPr lang="tr-TR" sz="1600" baseline="0" dirty="0" smtClean="0">
              <a:solidFill>
                <a:schemeClr val="tx1"/>
              </a:solidFill>
            </a:rPr>
            <a:t> vermesi</a:t>
          </a:r>
        </a:p>
        <a:p>
          <a:pPr algn="l"/>
          <a:r>
            <a:rPr lang="tr-TR" sz="1600" baseline="0" dirty="0" smtClean="0">
              <a:solidFill>
                <a:schemeClr val="tx1"/>
              </a:solidFill>
            </a:rPr>
            <a:t>Fabrika bacaları, araba egzozları, fosil yakıtların yanması, her türlü yanma tepkimesi vb.</a:t>
          </a:r>
        </a:p>
        <a:p>
          <a:pPr algn="l"/>
          <a:endParaRPr lang="tr-TR" sz="1600" baseline="-25000" dirty="0" smtClean="0"/>
        </a:p>
        <a:p>
          <a:pPr algn="l"/>
          <a:endParaRPr lang="tr-TR" sz="1400" baseline="-25000" dirty="0" smtClean="0"/>
        </a:p>
        <a:p>
          <a:pPr algn="l"/>
          <a:endParaRPr lang="tr-TR" sz="1400" baseline="0" dirty="0" smtClean="0">
            <a:solidFill>
              <a:schemeClr val="tx1"/>
            </a:solidFill>
          </a:endParaRPr>
        </a:p>
        <a:p>
          <a:pPr algn="l"/>
          <a:endParaRPr lang="tr-TR" sz="1400" baseline="0" dirty="0" smtClean="0">
            <a:solidFill>
              <a:schemeClr val="tx1"/>
            </a:solidFill>
          </a:endParaRPr>
        </a:p>
        <a:p>
          <a:pPr algn="ctr"/>
          <a:endParaRPr lang="tr-TR" sz="1000" baseline="0" dirty="0" smtClean="0"/>
        </a:p>
        <a:p>
          <a:pPr algn="l"/>
          <a:r>
            <a:rPr lang="tr-TR" sz="1000" baseline="-25000" dirty="0" smtClean="0"/>
            <a:t> </a:t>
          </a:r>
          <a:endParaRPr lang="tr-TR" sz="1000" dirty="0"/>
        </a:p>
      </dgm:t>
    </dgm:pt>
    <dgm:pt modelId="{0EE580DD-2430-4B27-9D21-23700EFE3AA3}" type="parTrans" cxnId="{EEE7011A-FD52-4FCD-8D2E-BC3AFB349B46}">
      <dgm:prSet/>
      <dgm:spPr/>
      <dgm:t>
        <a:bodyPr/>
        <a:lstStyle/>
        <a:p>
          <a:endParaRPr lang="tr-TR"/>
        </a:p>
      </dgm:t>
    </dgm:pt>
    <dgm:pt modelId="{656F84DC-5CDB-4518-863D-40F2CC4C41FA}" type="sibTrans" cxnId="{EEE7011A-FD52-4FCD-8D2E-BC3AFB349B46}">
      <dgm:prSet/>
      <dgm:spPr/>
      <dgm:t>
        <a:bodyPr/>
        <a:lstStyle/>
        <a:p>
          <a:endParaRPr lang="tr-TR"/>
        </a:p>
      </dgm:t>
    </dgm:pt>
    <dgm:pt modelId="{E8B6DB19-A518-4DF4-A3E8-7BEEA760B4E4}">
      <dgm:prSet phldrT="[Metin]" custT="1"/>
      <dgm:spPr/>
      <dgm:t>
        <a:bodyPr/>
        <a:lstStyle/>
        <a:p>
          <a:pPr algn="ctr"/>
          <a:r>
            <a:rPr lang="tr-TR" sz="2400" dirty="0" smtClean="0"/>
            <a:t>Havadan CO</a:t>
          </a:r>
          <a:r>
            <a:rPr lang="tr-TR" sz="2400" baseline="-25000" dirty="0" smtClean="0"/>
            <a:t>2  </a:t>
          </a:r>
          <a:r>
            <a:rPr lang="tr-TR" sz="2400" baseline="0" dirty="0" smtClean="0"/>
            <a:t>Ayrılma Yolları</a:t>
          </a:r>
        </a:p>
        <a:p>
          <a:pPr algn="l"/>
          <a:endParaRPr lang="tr-TR" sz="2700" baseline="0" dirty="0" smtClean="0"/>
        </a:p>
        <a:p>
          <a:pPr algn="l"/>
          <a:r>
            <a:rPr lang="tr-TR" sz="2700" baseline="0" dirty="0" smtClean="0">
              <a:solidFill>
                <a:schemeClr val="tx1"/>
              </a:solidFill>
            </a:rPr>
            <a:t>FOTOSENTEZ</a:t>
          </a:r>
          <a:endParaRPr lang="tr-TR" sz="2700" dirty="0">
            <a:solidFill>
              <a:schemeClr val="tx1"/>
            </a:solidFill>
          </a:endParaRPr>
        </a:p>
      </dgm:t>
    </dgm:pt>
    <dgm:pt modelId="{20F5AF2F-B2B7-40C9-9880-A851A916757F}" type="parTrans" cxnId="{D5265952-5612-4EC6-BD8E-9F764BAF09BE}">
      <dgm:prSet/>
      <dgm:spPr/>
      <dgm:t>
        <a:bodyPr/>
        <a:lstStyle/>
        <a:p>
          <a:endParaRPr lang="tr-TR"/>
        </a:p>
      </dgm:t>
    </dgm:pt>
    <dgm:pt modelId="{C891EFAE-AD58-4049-B2B0-47027678875A}" type="sibTrans" cxnId="{D5265952-5612-4EC6-BD8E-9F764BAF09BE}">
      <dgm:prSet/>
      <dgm:spPr/>
      <dgm:t>
        <a:bodyPr/>
        <a:lstStyle/>
        <a:p>
          <a:endParaRPr lang="tr-TR"/>
        </a:p>
      </dgm:t>
    </dgm:pt>
    <dgm:pt modelId="{B70545C3-C9A5-487E-A130-15EF592501AF}">
      <dgm:prSet phldrT="[Metin]" custT="1"/>
      <dgm:spPr/>
      <dgm:t>
        <a:bodyPr/>
        <a:lstStyle/>
        <a:p>
          <a:pPr algn="ctr"/>
          <a:r>
            <a:rPr lang="tr-TR" sz="2400" dirty="0" smtClean="0"/>
            <a:t>Toprağın C (Karbon) Kaynakları</a:t>
          </a:r>
        </a:p>
        <a:p>
          <a:pPr algn="l"/>
          <a:endParaRPr lang="tr-TR" sz="1900" dirty="0" smtClean="0">
            <a:solidFill>
              <a:schemeClr val="tx1"/>
            </a:solidFill>
          </a:endParaRPr>
        </a:p>
        <a:p>
          <a:pPr algn="l"/>
          <a:r>
            <a:rPr lang="tr-TR" sz="1900" dirty="0" smtClean="0">
              <a:solidFill>
                <a:schemeClr val="tx1"/>
              </a:solidFill>
            </a:rPr>
            <a:t>Bitki ve hayvan ölü ve atıkları</a:t>
          </a:r>
        </a:p>
        <a:p>
          <a:pPr algn="ctr"/>
          <a:endParaRPr lang="tr-TR" sz="1900" dirty="0" smtClean="0"/>
        </a:p>
        <a:p>
          <a:pPr algn="ctr"/>
          <a:endParaRPr lang="tr-TR" sz="1900" dirty="0" smtClean="0"/>
        </a:p>
      </dgm:t>
    </dgm:pt>
    <dgm:pt modelId="{380D44F9-E3CC-4994-B016-2132A5AEE19D}" type="parTrans" cxnId="{04F4BFC8-FC78-4567-8AB2-2CB84A053E58}">
      <dgm:prSet/>
      <dgm:spPr/>
      <dgm:t>
        <a:bodyPr/>
        <a:lstStyle/>
        <a:p>
          <a:endParaRPr lang="tr-TR"/>
        </a:p>
      </dgm:t>
    </dgm:pt>
    <dgm:pt modelId="{5D4BBF0F-2275-4C85-9C4E-E53746751846}" type="sibTrans" cxnId="{04F4BFC8-FC78-4567-8AB2-2CB84A053E58}">
      <dgm:prSet/>
      <dgm:spPr/>
      <dgm:t>
        <a:bodyPr/>
        <a:lstStyle/>
        <a:p>
          <a:endParaRPr lang="tr-TR"/>
        </a:p>
      </dgm:t>
    </dgm:pt>
    <dgm:pt modelId="{5B439DAC-82FA-4E3A-AC96-23464CC92F14}">
      <dgm:prSet phldrT="[Metin]" custT="1"/>
      <dgm:spPr/>
      <dgm:t>
        <a:bodyPr/>
        <a:lstStyle/>
        <a:p>
          <a:pPr algn="ctr"/>
          <a:r>
            <a:rPr lang="tr-TR" sz="2800" dirty="0" smtClean="0"/>
            <a:t>Topraktan C (Karbon) Ayrılma Yolları</a:t>
          </a:r>
        </a:p>
        <a:p>
          <a:pPr algn="l"/>
          <a:r>
            <a:rPr lang="tr-TR" sz="1900" dirty="0" smtClean="0">
              <a:solidFill>
                <a:schemeClr val="tx1"/>
              </a:solidFill>
            </a:rPr>
            <a:t>Ayrıştırıcıların atmosfere CO</a:t>
          </a:r>
          <a:r>
            <a:rPr lang="tr-TR" sz="1900" baseline="-25000" dirty="0" smtClean="0">
              <a:solidFill>
                <a:schemeClr val="tx1"/>
              </a:solidFill>
            </a:rPr>
            <a:t>2</a:t>
          </a:r>
          <a:r>
            <a:rPr lang="tr-TR" sz="1900" baseline="0" dirty="0" smtClean="0">
              <a:solidFill>
                <a:schemeClr val="tx1"/>
              </a:solidFill>
            </a:rPr>
            <a:t> vermesi</a:t>
          </a:r>
        </a:p>
        <a:p>
          <a:pPr algn="l"/>
          <a:r>
            <a:rPr lang="tr-TR" sz="1900" baseline="0" dirty="0" smtClean="0">
              <a:solidFill>
                <a:schemeClr val="tx1"/>
              </a:solidFill>
            </a:rPr>
            <a:t>Fosil yakıtların insanlar tarafından kullanılması</a:t>
          </a:r>
          <a:r>
            <a:rPr lang="tr-TR" sz="1900" dirty="0" smtClean="0">
              <a:solidFill>
                <a:schemeClr val="tx1"/>
              </a:solidFill>
            </a:rPr>
            <a:t> </a:t>
          </a:r>
        </a:p>
      </dgm:t>
    </dgm:pt>
    <dgm:pt modelId="{57919517-858F-4D2A-9AA9-D1E58721C535}" type="parTrans" cxnId="{12525860-7964-428D-BB61-25EACA858F2D}">
      <dgm:prSet/>
      <dgm:spPr/>
      <dgm:t>
        <a:bodyPr/>
        <a:lstStyle/>
        <a:p>
          <a:endParaRPr lang="tr-TR"/>
        </a:p>
      </dgm:t>
    </dgm:pt>
    <dgm:pt modelId="{C4DD5C2D-5C27-4ADB-8C6E-5C86D4A30E2F}" type="sibTrans" cxnId="{12525860-7964-428D-BB61-25EACA858F2D}">
      <dgm:prSet/>
      <dgm:spPr/>
      <dgm:t>
        <a:bodyPr/>
        <a:lstStyle/>
        <a:p>
          <a:endParaRPr lang="tr-TR"/>
        </a:p>
      </dgm:t>
    </dgm:pt>
    <dgm:pt modelId="{4522CAD6-F9EE-4475-B34B-8F7784A5CB45}" type="pres">
      <dgm:prSet presAssocID="{7729D11B-54C9-4C80-804F-B92EF02FE7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0BD53E-6B19-4169-920F-072841730C33}" type="pres">
      <dgm:prSet presAssocID="{7729D11B-54C9-4C80-804F-B92EF02FE7F6}" presName="matrix" presStyleCnt="0"/>
      <dgm:spPr/>
    </dgm:pt>
    <dgm:pt modelId="{73CEA9E5-2AF1-4E2B-BE3A-78FA7C7D0505}" type="pres">
      <dgm:prSet presAssocID="{7729D11B-54C9-4C80-804F-B92EF02FE7F6}" presName="tile1" presStyleLbl="node1" presStyleIdx="0" presStyleCnt="4"/>
      <dgm:spPr/>
      <dgm:t>
        <a:bodyPr/>
        <a:lstStyle/>
        <a:p>
          <a:endParaRPr lang="tr-TR"/>
        </a:p>
      </dgm:t>
    </dgm:pt>
    <dgm:pt modelId="{B292BC1E-F446-4136-B26B-42CD53FBA41A}" type="pres">
      <dgm:prSet presAssocID="{7729D11B-54C9-4C80-804F-B92EF02FE7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9DB96-B83A-4DFE-96F4-49AE119E16AF}" type="pres">
      <dgm:prSet presAssocID="{7729D11B-54C9-4C80-804F-B92EF02FE7F6}" presName="tile2" presStyleLbl="node1" presStyleIdx="1" presStyleCnt="4"/>
      <dgm:spPr/>
      <dgm:t>
        <a:bodyPr/>
        <a:lstStyle/>
        <a:p>
          <a:endParaRPr lang="tr-TR"/>
        </a:p>
      </dgm:t>
    </dgm:pt>
    <dgm:pt modelId="{C2BE757D-B8B1-44EC-90D8-4C3CD478818D}" type="pres">
      <dgm:prSet presAssocID="{7729D11B-54C9-4C80-804F-B92EF02FE7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3618F0-A2A0-4B85-94DE-B949DBDB6DBF}" type="pres">
      <dgm:prSet presAssocID="{7729D11B-54C9-4C80-804F-B92EF02FE7F6}" presName="tile3" presStyleLbl="node1" presStyleIdx="2" presStyleCnt="4" custLinFactNeighborX="251" custLinFactNeighborY="-94"/>
      <dgm:spPr/>
      <dgm:t>
        <a:bodyPr/>
        <a:lstStyle/>
        <a:p>
          <a:endParaRPr lang="tr-TR"/>
        </a:p>
      </dgm:t>
    </dgm:pt>
    <dgm:pt modelId="{C73EC1B0-AA1C-49D0-BF9A-4356CB35FB2B}" type="pres">
      <dgm:prSet presAssocID="{7729D11B-54C9-4C80-804F-B92EF02FE7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48FBC5-CD2B-47CB-B40E-52D3A70181AF}" type="pres">
      <dgm:prSet presAssocID="{7729D11B-54C9-4C80-804F-B92EF02FE7F6}" presName="tile4" presStyleLbl="node1" presStyleIdx="3" presStyleCnt="4"/>
      <dgm:spPr/>
      <dgm:t>
        <a:bodyPr/>
        <a:lstStyle/>
        <a:p>
          <a:endParaRPr lang="tr-TR"/>
        </a:p>
      </dgm:t>
    </dgm:pt>
    <dgm:pt modelId="{BE454307-8D40-4017-99CA-3A02F9F7688B}" type="pres">
      <dgm:prSet presAssocID="{7729D11B-54C9-4C80-804F-B92EF02FE7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C7074-8FCB-4D36-80BE-5C5304BC00D1}" type="pres">
      <dgm:prSet presAssocID="{7729D11B-54C9-4C80-804F-B92EF02FE7F6}" presName="centerTile" presStyleLbl="fgShp" presStyleIdx="0" presStyleCnt="1" custScaleY="61815" custLinFactNeighborX="417" custLinFactNeighborY="526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EEE7011A-FD52-4FCD-8D2E-BC3AFB349B46}" srcId="{9AD1E353-7F5A-4BEB-91B9-5CA8B9B590E7}" destId="{3EED91E6-AF20-4A19-8CC6-F7B1D351F818}" srcOrd="0" destOrd="0" parTransId="{0EE580DD-2430-4B27-9D21-23700EFE3AA3}" sibTransId="{656F84DC-5CDB-4518-863D-40F2CC4C41FA}"/>
    <dgm:cxn modelId="{DDF37B96-00AA-46C1-B98A-E8FB2D72B965}" type="presOf" srcId="{5B439DAC-82FA-4E3A-AC96-23464CC92F14}" destId="{BE454307-8D40-4017-99CA-3A02F9F7688B}" srcOrd="1" destOrd="0" presId="urn:microsoft.com/office/officeart/2005/8/layout/matrix1"/>
    <dgm:cxn modelId="{D5265952-5612-4EC6-BD8E-9F764BAF09BE}" srcId="{9AD1E353-7F5A-4BEB-91B9-5CA8B9B590E7}" destId="{E8B6DB19-A518-4DF4-A3E8-7BEEA760B4E4}" srcOrd="1" destOrd="0" parTransId="{20F5AF2F-B2B7-40C9-9880-A851A916757F}" sibTransId="{C891EFAE-AD58-4049-B2B0-47027678875A}"/>
    <dgm:cxn modelId="{E25B0F61-D95E-4743-981E-DEAFBA884B06}" type="presOf" srcId="{E8B6DB19-A518-4DF4-A3E8-7BEEA760B4E4}" destId="{C2BE757D-B8B1-44EC-90D8-4C3CD478818D}" srcOrd="1" destOrd="0" presId="urn:microsoft.com/office/officeart/2005/8/layout/matrix1"/>
    <dgm:cxn modelId="{6452B029-234F-487C-BA9B-9C861752FEB7}" srcId="{7729D11B-54C9-4C80-804F-B92EF02FE7F6}" destId="{9AD1E353-7F5A-4BEB-91B9-5CA8B9B590E7}" srcOrd="0" destOrd="0" parTransId="{9AD568E5-C0AF-4CD4-A83F-3CE98EEF2882}" sibTransId="{EAAE2FB4-80EB-4C12-88D0-E0FF70CC07C3}"/>
    <dgm:cxn modelId="{1F891A88-C299-4A1A-BC32-FF9D0BE64F61}" type="presOf" srcId="{3EED91E6-AF20-4A19-8CC6-F7B1D351F818}" destId="{73CEA9E5-2AF1-4E2B-BE3A-78FA7C7D0505}" srcOrd="0" destOrd="0" presId="urn:microsoft.com/office/officeart/2005/8/layout/matrix1"/>
    <dgm:cxn modelId="{78BB3CAF-39C2-4373-B546-61FC58F094D8}" type="presOf" srcId="{B70545C3-C9A5-487E-A130-15EF592501AF}" destId="{F23618F0-A2A0-4B85-94DE-B949DBDB6DBF}" srcOrd="0" destOrd="0" presId="urn:microsoft.com/office/officeart/2005/8/layout/matrix1"/>
    <dgm:cxn modelId="{1182CC18-6949-481C-8247-371F72E93705}" type="presOf" srcId="{B70545C3-C9A5-487E-A130-15EF592501AF}" destId="{C73EC1B0-AA1C-49D0-BF9A-4356CB35FB2B}" srcOrd="1" destOrd="0" presId="urn:microsoft.com/office/officeart/2005/8/layout/matrix1"/>
    <dgm:cxn modelId="{D6AB82DD-E97C-4440-83F4-C4D8250F3DFA}" type="presOf" srcId="{7729D11B-54C9-4C80-804F-B92EF02FE7F6}" destId="{4522CAD6-F9EE-4475-B34B-8F7784A5CB45}" srcOrd="0" destOrd="0" presId="urn:microsoft.com/office/officeart/2005/8/layout/matrix1"/>
    <dgm:cxn modelId="{52384FBE-4CA0-4630-9450-8BD0CFC3E2BA}" type="presOf" srcId="{3EED91E6-AF20-4A19-8CC6-F7B1D351F818}" destId="{B292BC1E-F446-4136-B26B-42CD53FBA41A}" srcOrd="1" destOrd="0" presId="urn:microsoft.com/office/officeart/2005/8/layout/matrix1"/>
    <dgm:cxn modelId="{04F4BFC8-FC78-4567-8AB2-2CB84A053E58}" srcId="{9AD1E353-7F5A-4BEB-91B9-5CA8B9B590E7}" destId="{B70545C3-C9A5-487E-A130-15EF592501AF}" srcOrd="2" destOrd="0" parTransId="{380D44F9-E3CC-4994-B016-2132A5AEE19D}" sibTransId="{5D4BBF0F-2275-4C85-9C4E-E53746751846}"/>
    <dgm:cxn modelId="{37622689-901F-400D-9C17-C25C00C8C456}" type="presOf" srcId="{9AD1E353-7F5A-4BEB-91B9-5CA8B9B590E7}" destId="{B7FC7074-8FCB-4D36-80BE-5C5304BC00D1}" srcOrd="0" destOrd="0" presId="urn:microsoft.com/office/officeart/2005/8/layout/matrix1"/>
    <dgm:cxn modelId="{12525860-7964-428D-BB61-25EACA858F2D}" srcId="{9AD1E353-7F5A-4BEB-91B9-5CA8B9B590E7}" destId="{5B439DAC-82FA-4E3A-AC96-23464CC92F14}" srcOrd="3" destOrd="0" parTransId="{57919517-858F-4D2A-9AA9-D1E58721C535}" sibTransId="{C4DD5C2D-5C27-4ADB-8C6E-5C86D4A30E2F}"/>
    <dgm:cxn modelId="{CE866BF7-8D36-4F37-B1DD-AA2E1EBFE5CB}" type="presOf" srcId="{E8B6DB19-A518-4DF4-A3E8-7BEEA760B4E4}" destId="{C209DB96-B83A-4DFE-96F4-49AE119E16AF}" srcOrd="0" destOrd="0" presId="urn:microsoft.com/office/officeart/2005/8/layout/matrix1"/>
    <dgm:cxn modelId="{6AA629BD-E8AD-47A5-B5AD-FB2272DCD343}" type="presOf" srcId="{5B439DAC-82FA-4E3A-AC96-23464CC92F14}" destId="{5448FBC5-CD2B-47CB-B40E-52D3A70181AF}" srcOrd="0" destOrd="0" presId="urn:microsoft.com/office/officeart/2005/8/layout/matrix1"/>
    <dgm:cxn modelId="{4C423726-C55A-4DC1-A7FA-AC425F171F79}" type="presParOf" srcId="{4522CAD6-F9EE-4475-B34B-8F7784A5CB45}" destId="{3B0BD53E-6B19-4169-920F-072841730C33}" srcOrd="0" destOrd="0" presId="urn:microsoft.com/office/officeart/2005/8/layout/matrix1"/>
    <dgm:cxn modelId="{06A02685-D95E-4E50-B09E-5B6D5C8B1791}" type="presParOf" srcId="{3B0BD53E-6B19-4169-920F-072841730C33}" destId="{73CEA9E5-2AF1-4E2B-BE3A-78FA7C7D0505}" srcOrd="0" destOrd="0" presId="urn:microsoft.com/office/officeart/2005/8/layout/matrix1"/>
    <dgm:cxn modelId="{6063B938-202E-4EA3-BE9D-87783E31B29D}" type="presParOf" srcId="{3B0BD53E-6B19-4169-920F-072841730C33}" destId="{B292BC1E-F446-4136-B26B-42CD53FBA41A}" srcOrd="1" destOrd="0" presId="urn:microsoft.com/office/officeart/2005/8/layout/matrix1"/>
    <dgm:cxn modelId="{D289DC36-FE00-4E6B-9D23-E734DEFC2DEE}" type="presParOf" srcId="{3B0BD53E-6B19-4169-920F-072841730C33}" destId="{C209DB96-B83A-4DFE-96F4-49AE119E16AF}" srcOrd="2" destOrd="0" presId="urn:microsoft.com/office/officeart/2005/8/layout/matrix1"/>
    <dgm:cxn modelId="{ADC40F92-F26D-43EE-B9C7-766923A5D20B}" type="presParOf" srcId="{3B0BD53E-6B19-4169-920F-072841730C33}" destId="{C2BE757D-B8B1-44EC-90D8-4C3CD478818D}" srcOrd="3" destOrd="0" presId="urn:microsoft.com/office/officeart/2005/8/layout/matrix1"/>
    <dgm:cxn modelId="{B66DDA5D-73D5-4DB2-888B-DAF8666F54F0}" type="presParOf" srcId="{3B0BD53E-6B19-4169-920F-072841730C33}" destId="{F23618F0-A2A0-4B85-94DE-B949DBDB6DBF}" srcOrd="4" destOrd="0" presId="urn:microsoft.com/office/officeart/2005/8/layout/matrix1"/>
    <dgm:cxn modelId="{3AB0B5BC-60F0-44F0-8C79-12D287BB3DE6}" type="presParOf" srcId="{3B0BD53E-6B19-4169-920F-072841730C33}" destId="{C73EC1B0-AA1C-49D0-BF9A-4356CB35FB2B}" srcOrd="5" destOrd="0" presId="urn:microsoft.com/office/officeart/2005/8/layout/matrix1"/>
    <dgm:cxn modelId="{53262522-A887-4FA9-BF2F-12739492D76C}" type="presParOf" srcId="{3B0BD53E-6B19-4169-920F-072841730C33}" destId="{5448FBC5-CD2B-47CB-B40E-52D3A70181AF}" srcOrd="6" destOrd="0" presId="urn:microsoft.com/office/officeart/2005/8/layout/matrix1"/>
    <dgm:cxn modelId="{FD9EC797-E2A6-434E-99F0-AF4047C05248}" type="presParOf" srcId="{3B0BD53E-6B19-4169-920F-072841730C33}" destId="{BE454307-8D40-4017-99CA-3A02F9F7688B}" srcOrd="7" destOrd="0" presId="urn:microsoft.com/office/officeart/2005/8/layout/matrix1"/>
    <dgm:cxn modelId="{23D67B39-8D34-4A0C-A5F7-8A6747275BDF}" type="presParOf" srcId="{4522CAD6-F9EE-4475-B34B-8F7784A5CB45}" destId="{B7FC7074-8FCB-4D36-80BE-5C5304BC00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05E65-C668-481B-B5E8-3872B4E6817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BCC293A-F8D2-44EB-B4E1-1ADDBC98AC1B}">
      <dgm:prSet phldrT="[Metin]" custT="1"/>
      <dgm:spPr/>
      <dgm:t>
        <a:bodyPr/>
        <a:lstStyle/>
        <a:p>
          <a:pPr algn="ctr"/>
          <a:endParaRPr lang="tr-TR" sz="2000" dirty="0" smtClean="0"/>
        </a:p>
        <a:p>
          <a:pPr algn="ctr"/>
          <a:r>
            <a:rPr lang="tr-TR" sz="2000" dirty="0" smtClean="0"/>
            <a:t>HAVANIN O</a:t>
          </a:r>
          <a:r>
            <a:rPr lang="tr-TR" sz="2000" baseline="-25000" dirty="0" smtClean="0"/>
            <a:t>2 </a:t>
          </a:r>
          <a:r>
            <a:rPr lang="tr-TR" sz="2000" baseline="0" dirty="0" smtClean="0"/>
            <a:t>KAYNAKLARI</a:t>
          </a:r>
        </a:p>
        <a:p>
          <a:pPr algn="l"/>
          <a:r>
            <a:rPr lang="tr-TR" sz="1800" baseline="0" dirty="0" smtClean="0">
              <a:solidFill>
                <a:schemeClr val="tx1"/>
              </a:solidFill>
            </a:rPr>
            <a:t>Atmosferdeki %21  oranındaki </a:t>
          </a:r>
          <a:r>
            <a:rPr lang="tr-TR" sz="1800" dirty="0" smtClean="0">
              <a:solidFill>
                <a:schemeClr val="tx1"/>
              </a:solidFill>
            </a:rPr>
            <a:t>O</a:t>
          </a:r>
          <a:r>
            <a:rPr lang="tr-TR" sz="1800" baseline="-25000" dirty="0" smtClean="0">
              <a:solidFill>
                <a:schemeClr val="tx1"/>
              </a:solidFill>
            </a:rPr>
            <a:t>2 </a:t>
          </a:r>
        </a:p>
        <a:p>
          <a:pPr algn="l"/>
          <a:r>
            <a:rPr lang="tr-TR" sz="2800" baseline="-25000" dirty="0" smtClean="0">
              <a:solidFill>
                <a:schemeClr val="tx1"/>
              </a:solidFill>
            </a:rPr>
            <a:t>FOTOSENTEZ</a:t>
          </a:r>
          <a:r>
            <a:rPr lang="tr-TR" sz="1800" baseline="-25000" dirty="0" smtClean="0">
              <a:solidFill>
                <a:schemeClr val="tx1"/>
              </a:solidFill>
            </a:rPr>
            <a:t> </a:t>
          </a:r>
          <a:r>
            <a:rPr lang="tr-TR" sz="1800" baseline="0" dirty="0" smtClean="0">
              <a:solidFill>
                <a:schemeClr val="tx1"/>
              </a:solidFill>
            </a:rPr>
            <a:t>    </a:t>
          </a:r>
        </a:p>
        <a:p>
          <a:pPr algn="ctr"/>
          <a:endParaRPr lang="tr-TR" sz="2000" baseline="0" dirty="0" smtClean="0"/>
        </a:p>
        <a:p>
          <a:pPr algn="l"/>
          <a:endParaRPr lang="tr-TR" sz="2000" dirty="0"/>
        </a:p>
      </dgm:t>
    </dgm:pt>
    <dgm:pt modelId="{F1DE6761-916F-45D1-B8B4-2284C81A8348}" type="parTrans" cxnId="{5B0F6AB5-D098-4F1E-843A-67E1C5638F3A}">
      <dgm:prSet/>
      <dgm:spPr/>
      <dgm:t>
        <a:bodyPr/>
        <a:lstStyle/>
        <a:p>
          <a:endParaRPr lang="tr-TR"/>
        </a:p>
      </dgm:t>
    </dgm:pt>
    <dgm:pt modelId="{2C6185AC-4D90-43E5-A099-F0C15BA7680E}" type="sibTrans" cxnId="{5B0F6AB5-D098-4F1E-843A-67E1C5638F3A}">
      <dgm:prSet/>
      <dgm:spPr/>
      <dgm:t>
        <a:bodyPr/>
        <a:lstStyle/>
        <a:p>
          <a:endParaRPr lang="tr-TR"/>
        </a:p>
      </dgm:t>
    </dgm:pt>
    <dgm:pt modelId="{E55D6461-3991-4D72-9801-FFEB58EEEC0A}">
      <dgm:prSet phldrT="[Metin]" custT="1"/>
      <dgm:spPr/>
      <dgm:t>
        <a:bodyPr/>
        <a:lstStyle/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r>
            <a:rPr lang="tr-TR" sz="2000" dirty="0" smtClean="0"/>
            <a:t>HAVADAN O</a:t>
          </a:r>
          <a:r>
            <a:rPr lang="tr-TR" sz="2000" baseline="-25000" dirty="0" smtClean="0"/>
            <a:t>2 </a:t>
          </a:r>
          <a:r>
            <a:rPr lang="tr-TR" sz="2000" baseline="0" dirty="0" smtClean="0"/>
            <a:t>AYRILMA YOLLARI</a:t>
          </a:r>
        </a:p>
        <a:p>
          <a:pPr algn="l"/>
          <a:r>
            <a:rPr lang="tr-TR" sz="2000" baseline="0" dirty="0" smtClean="0">
              <a:solidFill>
                <a:schemeClr val="tx1"/>
              </a:solidFill>
            </a:rPr>
            <a:t>SOLUNUM</a:t>
          </a:r>
        </a:p>
        <a:p>
          <a:pPr algn="l"/>
          <a:r>
            <a:rPr lang="tr-TR" sz="2400" baseline="0" dirty="0" smtClean="0">
              <a:solidFill>
                <a:schemeClr val="tx1"/>
              </a:solidFill>
            </a:rPr>
            <a:t>Her türlü yanma</a:t>
          </a:r>
        </a:p>
        <a:p>
          <a:pPr algn="ctr"/>
          <a:endParaRPr lang="tr-TR" sz="1600" baseline="0" dirty="0" smtClean="0"/>
        </a:p>
        <a:p>
          <a:pPr algn="ctr"/>
          <a:endParaRPr lang="tr-TR" sz="1600" baseline="0" dirty="0" smtClean="0"/>
        </a:p>
        <a:p>
          <a:pPr algn="ctr"/>
          <a:endParaRPr lang="tr-TR" sz="1600" dirty="0"/>
        </a:p>
      </dgm:t>
    </dgm:pt>
    <dgm:pt modelId="{E223F31A-6DBE-40C5-AE53-0AEAF4E54286}" type="parTrans" cxnId="{BEC8D39A-C774-499B-B4F6-008F6204ED6D}">
      <dgm:prSet/>
      <dgm:spPr/>
      <dgm:t>
        <a:bodyPr/>
        <a:lstStyle/>
        <a:p>
          <a:endParaRPr lang="tr-TR"/>
        </a:p>
      </dgm:t>
    </dgm:pt>
    <dgm:pt modelId="{E7F47A2C-B1E2-4AD3-B646-4845B9FD0F7E}" type="sibTrans" cxnId="{BEC8D39A-C774-499B-B4F6-008F6204ED6D}">
      <dgm:prSet/>
      <dgm:spPr/>
      <dgm:t>
        <a:bodyPr/>
        <a:lstStyle/>
        <a:p>
          <a:endParaRPr lang="tr-TR"/>
        </a:p>
      </dgm:t>
    </dgm:pt>
    <dgm:pt modelId="{1C967B4A-8713-4DB4-87BB-7141A356C29C}" type="pres">
      <dgm:prSet presAssocID="{A1805E65-C668-481B-B5E8-3872B4E681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119524-8B6E-4A97-BFD4-CEBE0163A561}" type="pres">
      <dgm:prSet presAssocID="{8BCC293A-F8D2-44EB-B4E1-1ADDBC98AC1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2309A1-F533-42D2-8FAC-4EF4353D336E}" type="pres">
      <dgm:prSet presAssocID="{E55D6461-3991-4D72-9801-FFEB58EEEC0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1C56BA-03C0-4BBF-83DE-5ECD51ED1E23}" type="presOf" srcId="{E55D6461-3991-4D72-9801-FFEB58EEEC0A}" destId="{A62309A1-F533-42D2-8FAC-4EF4353D336E}" srcOrd="0" destOrd="0" presId="urn:microsoft.com/office/officeart/2005/8/layout/arrow5"/>
    <dgm:cxn modelId="{9953BC50-0586-42AF-9E02-EF412357A9B8}" type="presOf" srcId="{8BCC293A-F8D2-44EB-B4E1-1ADDBC98AC1B}" destId="{88119524-8B6E-4A97-BFD4-CEBE0163A561}" srcOrd="0" destOrd="0" presId="urn:microsoft.com/office/officeart/2005/8/layout/arrow5"/>
    <dgm:cxn modelId="{BA746E15-5DAF-438C-8B12-0AC70BB64116}" type="presOf" srcId="{A1805E65-C668-481B-B5E8-3872B4E68175}" destId="{1C967B4A-8713-4DB4-87BB-7141A356C29C}" srcOrd="0" destOrd="0" presId="urn:microsoft.com/office/officeart/2005/8/layout/arrow5"/>
    <dgm:cxn modelId="{5B0F6AB5-D098-4F1E-843A-67E1C5638F3A}" srcId="{A1805E65-C668-481B-B5E8-3872B4E68175}" destId="{8BCC293A-F8D2-44EB-B4E1-1ADDBC98AC1B}" srcOrd="0" destOrd="0" parTransId="{F1DE6761-916F-45D1-B8B4-2284C81A8348}" sibTransId="{2C6185AC-4D90-43E5-A099-F0C15BA7680E}"/>
    <dgm:cxn modelId="{BEC8D39A-C774-499B-B4F6-008F6204ED6D}" srcId="{A1805E65-C668-481B-B5E8-3872B4E68175}" destId="{E55D6461-3991-4D72-9801-FFEB58EEEC0A}" srcOrd="1" destOrd="0" parTransId="{E223F31A-6DBE-40C5-AE53-0AEAF4E54286}" sibTransId="{E7F47A2C-B1E2-4AD3-B646-4845B9FD0F7E}"/>
    <dgm:cxn modelId="{750F7921-FE4B-4BE2-B419-ACF5A6C99E20}" type="presParOf" srcId="{1C967B4A-8713-4DB4-87BB-7141A356C29C}" destId="{88119524-8B6E-4A97-BFD4-CEBE0163A561}" srcOrd="0" destOrd="0" presId="urn:microsoft.com/office/officeart/2005/8/layout/arrow5"/>
    <dgm:cxn modelId="{3FFA0BDE-0B43-41A2-964E-AEA5A98BC44B}" type="presParOf" srcId="{1C967B4A-8713-4DB4-87BB-7141A356C29C}" destId="{A62309A1-F533-42D2-8FAC-4EF4353D33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BC8F9A-2F15-4351-8A14-7E228947DE92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AC1B90-0D31-4B58-9EC5-A9D167F8BCDE}">
      <dgm:prSet phldrT="[Metin]"/>
      <dgm:spPr/>
      <dgm:t>
        <a:bodyPr/>
        <a:lstStyle/>
        <a:p>
          <a:r>
            <a:rPr lang="tr-TR" dirty="0" smtClean="0"/>
            <a:t>Havanın N</a:t>
          </a:r>
          <a:r>
            <a:rPr lang="tr-TR" baseline="-25000" dirty="0" smtClean="0"/>
            <a:t>2</a:t>
          </a:r>
          <a:r>
            <a:rPr lang="tr-TR" dirty="0" smtClean="0"/>
            <a:t> Kaynakları</a:t>
          </a:r>
          <a:endParaRPr lang="tr-TR" dirty="0"/>
        </a:p>
      </dgm:t>
    </dgm:pt>
    <dgm:pt modelId="{DB5A5FE5-5E08-4364-BA17-C55E3C11595D}" type="parTrans" cxnId="{8743B660-FCD9-4574-8ACB-71597D0AD750}">
      <dgm:prSet/>
      <dgm:spPr/>
      <dgm:t>
        <a:bodyPr/>
        <a:lstStyle/>
        <a:p>
          <a:endParaRPr lang="tr-TR"/>
        </a:p>
      </dgm:t>
    </dgm:pt>
    <dgm:pt modelId="{4A1924E1-D8CA-44D8-AFDF-126C2C71E824}" type="sibTrans" cxnId="{8743B660-FCD9-4574-8ACB-71597D0AD750}">
      <dgm:prSet/>
      <dgm:spPr/>
      <dgm:t>
        <a:bodyPr/>
        <a:lstStyle/>
        <a:p>
          <a:endParaRPr lang="tr-TR"/>
        </a:p>
      </dgm:t>
    </dgm:pt>
    <dgm:pt modelId="{C5D95A54-22F7-41E5-A321-2E93FAC6F0A3}">
      <dgm:prSet phldrT="[Metin]" custT="1"/>
      <dgm:spPr/>
      <dgm:t>
        <a:bodyPr/>
        <a:lstStyle/>
        <a:p>
          <a:r>
            <a:rPr lang="tr-TR" sz="1400" dirty="0" smtClean="0"/>
            <a:t>Atmosferdeki %78 oranındaki Azot gazı</a:t>
          </a:r>
          <a:endParaRPr lang="tr-TR" sz="1400" dirty="0"/>
        </a:p>
      </dgm:t>
    </dgm:pt>
    <dgm:pt modelId="{1B768340-4CF7-419D-9DB9-91B60881E8D6}" type="parTrans" cxnId="{8FF5806F-A653-4932-A152-37B930F965D8}">
      <dgm:prSet/>
      <dgm:spPr/>
      <dgm:t>
        <a:bodyPr/>
        <a:lstStyle/>
        <a:p>
          <a:endParaRPr lang="tr-TR"/>
        </a:p>
      </dgm:t>
    </dgm:pt>
    <dgm:pt modelId="{FD68243E-418A-41AD-A377-EA0DBCDB3684}" type="sibTrans" cxnId="{8FF5806F-A653-4932-A152-37B930F965D8}">
      <dgm:prSet/>
      <dgm:spPr/>
      <dgm:t>
        <a:bodyPr/>
        <a:lstStyle/>
        <a:p>
          <a:endParaRPr lang="tr-TR"/>
        </a:p>
      </dgm:t>
    </dgm:pt>
    <dgm:pt modelId="{9458C575-E0D2-4BAC-93EB-3EBC48B4A922}">
      <dgm:prSet phldrT="[Metin]"/>
      <dgm:spPr/>
      <dgm:t>
        <a:bodyPr/>
        <a:lstStyle/>
        <a:p>
          <a:r>
            <a:rPr lang="tr-TR" dirty="0" smtClean="0"/>
            <a:t>Havadan N</a:t>
          </a:r>
          <a:r>
            <a:rPr lang="tr-TR" baseline="-25000" dirty="0" smtClean="0"/>
            <a:t>2</a:t>
          </a:r>
          <a:r>
            <a:rPr lang="tr-TR" dirty="0" smtClean="0"/>
            <a:t> Ayrılma Yolları </a:t>
          </a:r>
          <a:endParaRPr lang="tr-TR" dirty="0"/>
        </a:p>
      </dgm:t>
    </dgm:pt>
    <dgm:pt modelId="{ED0099DA-AA76-44F6-816B-C682D0C5BF5A}" type="parTrans" cxnId="{9017CFC3-0B96-4F5F-ABF0-C92958AF46CB}">
      <dgm:prSet/>
      <dgm:spPr/>
      <dgm:t>
        <a:bodyPr/>
        <a:lstStyle/>
        <a:p>
          <a:endParaRPr lang="tr-TR"/>
        </a:p>
      </dgm:t>
    </dgm:pt>
    <dgm:pt modelId="{335938B5-8AF7-4007-939A-D0278185831F}" type="sibTrans" cxnId="{9017CFC3-0B96-4F5F-ABF0-C92958AF46CB}">
      <dgm:prSet/>
      <dgm:spPr/>
      <dgm:t>
        <a:bodyPr/>
        <a:lstStyle/>
        <a:p>
          <a:endParaRPr lang="tr-TR"/>
        </a:p>
      </dgm:t>
    </dgm:pt>
    <dgm:pt modelId="{F086F54E-075F-4D2E-BD5A-2A2BBAF0876F}">
      <dgm:prSet phldrT="[Metin]" custT="1"/>
      <dgm:spPr/>
      <dgm:t>
        <a:bodyPr/>
        <a:lstStyle/>
        <a:p>
          <a:r>
            <a:rPr lang="tr-TR" sz="1400" dirty="0" smtClean="0"/>
            <a:t>Azot bağlayıcı bakterilerin toprağa Azot bağlaması</a:t>
          </a:r>
          <a:endParaRPr lang="tr-TR" sz="1400" dirty="0"/>
        </a:p>
      </dgm:t>
    </dgm:pt>
    <dgm:pt modelId="{B27394DC-188E-4421-9DEC-5018B0C73727}" type="parTrans" cxnId="{A9A6D98C-9F13-4C15-86C3-0664EBD0FF98}">
      <dgm:prSet/>
      <dgm:spPr/>
      <dgm:t>
        <a:bodyPr/>
        <a:lstStyle/>
        <a:p>
          <a:endParaRPr lang="tr-TR"/>
        </a:p>
      </dgm:t>
    </dgm:pt>
    <dgm:pt modelId="{AE9A9E98-588D-4510-8E89-C6D823D66BCA}" type="sibTrans" cxnId="{A9A6D98C-9F13-4C15-86C3-0664EBD0FF98}">
      <dgm:prSet/>
      <dgm:spPr/>
      <dgm:t>
        <a:bodyPr/>
        <a:lstStyle/>
        <a:p>
          <a:endParaRPr lang="tr-TR"/>
        </a:p>
      </dgm:t>
    </dgm:pt>
    <dgm:pt modelId="{976085B2-C7C4-4060-85DF-1069E52C2AF0}">
      <dgm:prSet phldrT="[Metin]"/>
      <dgm:spPr/>
      <dgm:t>
        <a:bodyPr/>
        <a:lstStyle/>
        <a:p>
          <a:r>
            <a:rPr lang="tr-TR" dirty="0" smtClean="0"/>
            <a:t>Toprağın N</a:t>
          </a:r>
          <a:r>
            <a:rPr lang="tr-TR" baseline="-25000" dirty="0" smtClean="0"/>
            <a:t>2</a:t>
          </a:r>
          <a:r>
            <a:rPr lang="tr-TR" dirty="0" smtClean="0"/>
            <a:t> Kaynakları</a:t>
          </a:r>
          <a:endParaRPr lang="tr-TR" dirty="0"/>
        </a:p>
      </dgm:t>
    </dgm:pt>
    <dgm:pt modelId="{3EC05C1B-EACC-4EEE-908D-798A4A40D406}" type="parTrans" cxnId="{87D7810E-0941-484A-B769-8023831300C3}">
      <dgm:prSet/>
      <dgm:spPr/>
      <dgm:t>
        <a:bodyPr/>
        <a:lstStyle/>
        <a:p>
          <a:endParaRPr lang="tr-TR"/>
        </a:p>
      </dgm:t>
    </dgm:pt>
    <dgm:pt modelId="{C0078814-EF19-4A11-B732-9F0637B6B283}" type="sibTrans" cxnId="{87D7810E-0941-484A-B769-8023831300C3}">
      <dgm:prSet/>
      <dgm:spPr/>
      <dgm:t>
        <a:bodyPr/>
        <a:lstStyle/>
        <a:p>
          <a:endParaRPr lang="tr-TR"/>
        </a:p>
      </dgm:t>
    </dgm:pt>
    <dgm:pt modelId="{5C1F2115-688C-4FAB-80CC-3FB3BFFB09C9}">
      <dgm:prSet phldrT="[Metin]" custT="1"/>
      <dgm:spPr/>
      <dgm:t>
        <a:bodyPr/>
        <a:lstStyle/>
        <a:p>
          <a:r>
            <a:rPr lang="tr-TR" sz="1000" dirty="0" smtClean="0"/>
            <a:t>     </a:t>
          </a:r>
          <a:r>
            <a:rPr lang="tr-TR" sz="1100" dirty="0" smtClean="0"/>
            <a:t>Bitki ve hayvan ölü ve atıkları</a:t>
          </a:r>
          <a:endParaRPr lang="tr-TR" sz="1100" dirty="0"/>
        </a:p>
      </dgm:t>
    </dgm:pt>
    <dgm:pt modelId="{B09D2AE9-730E-46E6-A97E-C47BA8D8DB38}" type="parTrans" cxnId="{ED1072AC-48A9-4FE8-AEBB-E71CC3E229E0}">
      <dgm:prSet/>
      <dgm:spPr/>
      <dgm:t>
        <a:bodyPr/>
        <a:lstStyle/>
        <a:p>
          <a:endParaRPr lang="tr-TR"/>
        </a:p>
      </dgm:t>
    </dgm:pt>
    <dgm:pt modelId="{65776A32-511A-4858-9743-D60BA7BF88BF}" type="sibTrans" cxnId="{ED1072AC-48A9-4FE8-AEBB-E71CC3E229E0}">
      <dgm:prSet/>
      <dgm:spPr/>
      <dgm:t>
        <a:bodyPr/>
        <a:lstStyle/>
        <a:p>
          <a:endParaRPr lang="tr-TR"/>
        </a:p>
      </dgm:t>
    </dgm:pt>
    <dgm:pt modelId="{CD3C0555-CB28-4306-9547-F035935988E4}">
      <dgm:prSet phldrT="[Metin]"/>
      <dgm:spPr/>
      <dgm:t>
        <a:bodyPr/>
        <a:lstStyle/>
        <a:p>
          <a:r>
            <a:rPr lang="tr-TR" dirty="0" smtClean="0"/>
            <a:t>Topraktan N</a:t>
          </a:r>
          <a:r>
            <a:rPr lang="tr-TR" baseline="-25000" dirty="0" smtClean="0"/>
            <a:t>2</a:t>
          </a:r>
          <a:r>
            <a:rPr lang="tr-TR" dirty="0" smtClean="0"/>
            <a:t> Ayrılma Yolları </a:t>
          </a:r>
          <a:endParaRPr lang="tr-TR" dirty="0"/>
        </a:p>
      </dgm:t>
    </dgm:pt>
    <dgm:pt modelId="{9DB1A45C-0FEA-498F-9A42-91B2E7C11DBC}" type="parTrans" cxnId="{8ADDF246-E004-49D1-B0B3-8B42982523FD}">
      <dgm:prSet/>
      <dgm:spPr/>
      <dgm:t>
        <a:bodyPr/>
        <a:lstStyle/>
        <a:p>
          <a:endParaRPr lang="tr-TR"/>
        </a:p>
      </dgm:t>
    </dgm:pt>
    <dgm:pt modelId="{72FA4612-8210-4B3D-81AA-0555C44BD888}" type="sibTrans" cxnId="{8ADDF246-E004-49D1-B0B3-8B42982523FD}">
      <dgm:prSet/>
      <dgm:spPr/>
      <dgm:t>
        <a:bodyPr/>
        <a:lstStyle/>
        <a:p>
          <a:endParaRPr lang="tr-TR"/>
        </a:p>
      </dgm:t>
    </dgm:pt>
    <dgm:pt modelId="{2069FCE7-DDF5-4869-BB4C-B185060D71B5}">
      <dgm:prSet phldrT="[Metin]" custT="1"/>
      <dgm:spPr/>
      <dgm:t>
        <a:bodyPr/>
        <a:lstStyle/>
        <a:p>
          <a:r>
            <a:rPr lang="tr-TR" sz="1100" dirty="0" smtClean="0"/>
            <a:t>Ayrıştırıcıların havaya azot gazı vermesi</a:t>
          </a:r>
          <a:endParaRPr lang="tr-TR" sz="1100" dirty="0"/>
        </a:p>
      </dgm:t>
    </dgm:pt>
    <dgm:pt modelId="{417EFEAA-8E9F-46E5-9A53-FE6A694984FA}" type="parTrans" cxnId="{3F798C1D-EB58-4921-9198-74C0F54258C4}">
      <dgm:prSet/>
      <dgm:spPr/>
      <dgm:t>
        <a:bodyPr/>
        <a:lstStyle/>
        <a:p>
          <a:endParaRPr lang="tr-TR"/>
        </a:p>
      </dgm:t>
    </dgm:pt>
    <dgm:pt modelId="{B2D9F162-9F1B-48C5-8F5D-E8CF28F1F4C7}" type="sibTrans" cxnId="{3F798C1D-EB58-4921-9198-74C0F54258C4}">
      <dgm:prSet/>
      <dgm:spPr/>
      <dgm:t>
        <a:bodyPr/>
        <a:lstStyle/>
        <a:p>
          <a:endParaRPr lang="tr-TR"/>
        </a:p>
      </dgm:t>
    </dgm:pt>
    <dgm:pt modelId="{767243AF-BF0B-4B09-9FF7-9281CB4BB2FB}">
      <dgm:prSet/>
      <dgm:spPr/>
      <dgm:t>
        <a:bodyPr/>
        <a:lstStyle/>
        <a:p>
          <a:endParaRPr lang="tr-TR"/>
        </a:p>
      </dgm:t>
    </dgm:pt>
    <dgm:pt modelId="{E26A871F-45AA-410E-B260-27C0E7C6436C}" type="parTrans" cxnId="{E6B366D1-0C48-4DEC-A786-0B40C1ABB74F}">
      <dgm:prSet/>
      <dgm:spPr/>
      <dgm:t>
        <a:bodyPr/>
        <a:lstStyle/>
        <a:p>
          <a:endParaRPr lang="tr-TR"/>
        </a:p>
      </dgm:t>
    </dgm:pt>
    <dgm:pt modelId="{DA4B6CDA-2C8A-48CB-8CB2-BEBFEFB6E0F6}" type="sibTrans" cxnId="{E6B366D1-0C48-4DEC-A786-0B40C1ABB74F}">
      <dgm:prSet/>
      <dgm:spPr/>
      <dgm:t>
        <a:bodyPr/>
        <a:lstStyle/>
        <a:p>
          <a:endParaRPr lang="tr-TR"/>
        </a:p>
      </dgm:t>
    </dgm:pt>
    <dgm:pt modelId="{B4C57A24-FDA6-4EB9-BD1A-262920A44C5B}">
      <dgm:prSet phldrT="[Metin]" custT="1"/>
      <dgm:spPr/>
      <dgm:t>
        <a:bodyPr/>
        <a:lstStyle/>
        <a:p>
          <a:r>
            <a:rPr lang="tr-TR" sz="1400" dirty="0" smtClean="0"/>
            <a:t>Ayrıştırıcıların atmosfere Azot vermesi</a:t>
          </a:r>
          <a:endParaRPr lang="tr-TR" sz="1400" dirty="0"/>
        </a:p>
      </dgm:t>
    </dgm:pt>
    <dgm:pt modelId="{2CE1FD17-2931-4830-8B6A-ACD0277222AA}" type="parTrans" cxnId="{21F5503E-903A-472D-B34D-40265228AABE}">
      <dgm:prSet/>
      <dgm:spPr/>
      <dgm:t>
        <a:bodyPr/>
        <a:lstStyle/>
        <a:p>
          <a:endParaRPr lang="tr-TR"/>
        </a:p>
      </dgm:t>
    </dgm:pt>
    <dgm:pt modelId="{D67CDBD2-B0E1-4C75-8B9C-BCD129785041}" type="sibTrans" cxnId="{21F5503E-903A-472D-B34D-40265228AABE}">
      <dgm:prSet/>
      <dgm:spPr/>
      <dgm:t>
        <a:bodyPr/>
        <a:lstStyle/>
        <a:p>
          <a:endParaRPr lang="tr-TR"/>
        </a:p>
      </dgm:t>
    </dgm:pt>
    <dgm:pt modelId="{1C175B46-EE61-4D0E-B946-57A8070781D3}">
      <dgm:prSet phldrT="[Metin]" custT="1"/>
      <dgm:spPr/>
      <dgm:t>
        <a:bodyPr/>
        <a:lstStyle/>
        <a:p>
          <a:r>
            <a:rPr lang="tr-TR" sz="1400" dirty="0" smtClean="0"/>
            <a:t>Yanardağ patlamaları</a:t>
          </a:r>
          <a:endParaRPr lang="tr-TR" sz="1400" dirty="0"/>
        </a:p>
      </dgm:t>
    </dgm:pt>
    <dgm:pt modelId="{7D300A2D-B63F-45AC-92F3-BA44643B4FD1}" type="parTrans" cxnId="{8CF9CF93-E382-4AB4-9792-70D08FA5342F}">
      <dgm:prSet/>
      <dgm:spPr/>
      <dgm:t>
        <a:bodyPr/>
        <a:lstStyle/>
        <a:p>
          <a:endParaRPr lang="tr-TR"/>
        </a:p>
      </dgm:t>
    </dgm:pt>
    <dgm:pt modelId="{A015BE0E-538A-4623-9CA5-7C362843C955}" type="sibTrans" cxnId="{8CF9CF93-E382-4AB4-9792-70D08FA5342F}">
      <dgm:prSet/>
      <dgm:spPr/>
      <dgm:t>
        <a:bodyPr/>
        <a:lstStyle/>
        <a:p>
          <a:endParaRPr lang="tr-TR"/>
        </a:p>
      </dgm:t>
    </dgm:pt>
    <dgm:pt modelId="{5FF563C2-B901-466D-83B1-45EAFFC6BB66}">
      <dgm:prSet phldrT="[Metin]" custT="1"/>
      <dgm:spPr/>
      <dgm:t>
        <a:bodyPr/>
        <a:lstStyle/>
        <a:p>
          <a:r>
            <a:rPr lang="tr-TR" sz="1400" dirty="0" smtClean="0"/>
            <a:t>       Yıldırım ve Şimşek</a:t>
          </a:r>
          <a:endParaRPr lang="tr-TR" sz="1400" dirty="0"/>
        </a:p>
      </dgm:t>
    </dgm:pt>
    <dgm:pt modelId="{AD63B4AD-8C70-4426-B47D-70B68166737A}" type="parTrans" cxnId="{95920381-BF4C-4F89-9D6F-3FA85548EA54}">
      <dgm:prSet/>
      <dgm:spPr/>
      <dgm:t>
        <a:bodyPr/>
        <a:lstStyle/>
        <a:p>
          <a:endParaRPr lang="tr-TR"/>
        </a:p>
      </dgm:t>
    </dgm:pt>
    <dgm:pt modelId="{CB065622-CABC-4F33-8E77-9E58F67FA3D4}" type="sibTrans" cxnId="{95920381-BF4C-4F89-9D6F-3FA85548EA54}">
      <dgm:prSet/>
      <dgm:spPr/>
      <dgm:t>
        <a:bodyPr/>
        <a:lstStyle/>
        <a:p>
          <a:endParaRPr lang="tr-TR"/>
        </a:p>
      </dgm:t>
    </dgm:pt>
    <dgm:pt modelId="{34B977EF-E491-442C-9A6C-6EAAD90892C9}">
      <dgm:prSet phldrT="[Metin]" custT="1"/>
      <dgm:spPr/>
      <dgm:t>
        <a:bodyPr/>
        <a:lstStyle/>
        <a:p>
          <a:r>
            <a:rPr lang="tr-TR" sz="1100" dirty="0" smtClean="0"/>
            <a:t>Bitkilerin kökleri yardımıyla Azot tuzlarının topraktan alması</a:t>
          </a:r>
          <a:endParaRPr lang="tr-TR" sz="1100" dirty="0"/>
        </a:p>
      </dgm:t>
    </dgm:pt>
    <dgm:pt modelId="{C2C38E02-15C7-4D3C-8E15-354C7EA4BE75}" type="parTrans" cxnId="{8CCD7265-472C-4308-AC6F-1E143A97C97E}">
      <dgm:prSet/>
      <dgm:spPr/>
      <dgm:t>
        <a:bodyPr/>
        <a:lstStyle/>
        <a:p>
          <a:endParaRPr lang="tr-TR"/>
        </a:p>
      </dgm:t>
    </dgm:pt>
    <dgm:pt modelId="{C70B3EFA-AFC6-4481-990D-258BF37E5FCD}" type="sibTrans" cxnId="{8CCD7265-472C-4308-AC6F-1E143A97C97E}">
      <dgm:prSet/>
      <dgm:spPr/>
      <dgm:t>
        <a:bodyPr/>
        <a:lstStyle/>
        <a:p>
          <a:endParaRPr lang="tr-TR"/>
        </a:p>
      </dgm:t>
    </dgm:pt>
    <dgm:pt modelId="{6E1FD3B7-61B6-42C2-ADEE-373DC8ABBFB5}">
      <dgm:prSet custT="1"/>
      <dgm:spPr/>
      <dgm:t>
        <a:bodyPr/>
        <a:lstStyle/>
        <a:p>
          <a:r>
            <a:rPr lang="tr-TR" sz="1100" dirty="0" smtClean="0"/>
            <a:t>Azot bağlayıcı bakterilerin toprağa Azot bağlaması</a:t>
          </a:r>
          <a:endParaRPr lang="tr-TR" sz="1100" dirty="0"/>
        </a:p>
      </dgm:t>
    </dgm:pt>
    <dgm:pt modelId="{85DEB1DD-FE50-4695-8DD3-D720161C0007}" type="parTrans" cxnId="{B0B6F321-2EE4-4A68-96D5-7CF4623A6901}">
      <dgm:prSet/>
      <dgm:spPr/>
      <dgm:t>
        <a:bodyPr/>
        <a:lstStyle/>
        <a:p>
          <a:endParaRPr lang="tr-TR"/>
        </a:p>
      </dgm:t>
    </dgm:pt>
    <dgm:pt modelId="{764EFF19-F66B-446C-BEF4-6CB09C67D604}" type="sibTrans" cxnId="{B0B6F321-2EE4-4A68-96D5-7CF4623A6901}">
      <dgm:prSet/>
      <dgm:spPr/>
      <dgm:t>
        <a:bodyPr/>
        <a:lstStyle/>
        <a:p>
          <a:endParaRPr lang="tr-TR"/>
        </a:p>
      </dgm:t>
    </dgm:pt>
    <dgm:pt modelId="{69559F73-5445-4208-9725-0E10D1472F42}">
      <dgm:prSet custT="1"/>
      <dgm:spPr/>
      <dgm:t>
        <a:bodyPr/>
        <a:lstStyle/>
        <a:p>
          <a:r>
            <a:rPr lang="tr-TR" sz="1100" dirty="0" smtClean="0"/>
            <a:t>Yıldırım ve Şimşek</a:t>
          </a:r>
          <a:endParaRPr lang="tr-TR" sz="1100" dirty="0"/>
        </a:p>
      </dgm:t>
    </dgm:pt>
    <dgm:pt modelId="{D3D8EBF0-009B-40E8-9D09-933A9B69BD93}" type="parTrans" cxnId="{86E6FC52-1311-46B5-B8CB-F4DC8572CE3D}">
      <dgm:prSet/>
      <dgm:spPr/>
      <dgm:t>
        <a:bodyPr/>
        <a:lstStyle/>
        <a:p>
          <a:endParaRPr lang="tr-TR"/>
        </a:p>
      </dgm:t>
    </dgm:pt>
    <dgm:pt modelId="{D8D4A18D-3646-404E-9F62-DBC19BFBA98C}" type="sibTrans" cxnId="{86E6FC52-1311-46B5-B8CB-F4DC8572CE3D}">
      <dgm:prSet/>
      <dgm:spPr/>
      <dgm:t>
        <a:bodyPr/>
        <a:lstStyle/>
        <a:p>
          <a:endParaRPr lang="tr-TR"/>
        </a:p>
      </dgm:t>
    </dgm:pt>
    <dgm:pt modelId="{666A2519-63A1-495E-A8C9-5F09104B9D71}" type="pres">
      <dgm:prSet presAssocID="{29BC8F9A-2F15-4351-8A14-7E228947DE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BF1D43-3E13-4A70-8B43-56E3437EE8D2}" type="pres">
      <dgm:prSet presAssocID="{29BC8F9A-2F15-4351-8A14-7E228947DE92}" presName="children" presStyleCnt="0"/>
      <dgm:spPr/>
    </dgm:pt>
    <dgm:pt modelId="{34B4F7D0-8DED-448B-8760-3D840B2C1DBE}" type="pres">
      <dgm:prSet presAssocID="{29BC8F9A-2F15-4351-8A14-7E228947DE92}" presName="child1group" presStyleCnt="0"/>
      <dgm:spPr/>
    </dgm:pt>
    <dgm:pt modelId="{7CEC2D8F-F50E-4E15-9732-8AD7751344A6}" type="pres">
      <dgm:prSet presAssocID="{29BC8F9A-2F15-4351-8A14-7E228947DE92}" presName="child1" presStyleLbl="bgAcc1" presStyleIdx="0" presStyleCnt="4" custScaleX="113242" custScaleY="120545"/>
      <dgm:spPr/>
      <dgm:t>
        <a:bodyPr/>
        <a:lstStyle/>
        <a:p>
          <a:endParaRPr lang="tr-TR"/>
        </a:p>
      </dgm:t>
    </dgm:pt>
    <dgm:pt modelId="{04D76C19-BFA9-49A9-862E-BE69957CFD17}" type="pres">
      <dgm:prSet presAssocID="{29BC8F9A-2F15-4351-8A14-7E228947DE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1F6E7-C028-4682-B4E4-C4641D3CAC9E}" type="pres">
      <dgm:prSet presAssocID="{29BC8F9A-2F15-4351-8A14-7E228947DE92}" presName="child2group" presStyleCnt="0"/>
      <dgm:spPr/>
    </dgm:pt>
    <dgm:pt modelId="{784BE53D-8460-4E95-9EEE-990FC8A56FCD}" type="pres">
      <dgm:prSet presAssocID="{29BC8F9A-2F15-4351-8A14-7E228947DE92}" presName="child2" presStyleLbl="bgAcc1" presStyleIdx="1" presStyleCnt="4" custScaleX="133677" custScaleY="115409"/>
      <dgm:spPr/>
      <dgm:t>
        <a:bodyPr/>
        <a:lstStyle/>
        <a:p>
          <a:endParaRPr lang="tr-TR"/>
        </a:p>
      </dgm:t>
    </dgm:pt>
    <dgm:pt modelId="{1B932024-C930-487C-A20E-A22D0F6EDD43}" type="pres">
      <dgm:prSet presAssocID="{29BC8F9A-2F15-4351-8A14-7E228947DE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3A6652-1A9B-49A4-9981-6C87A4573422}" type="pres">
      <dgm:prSet presAssocID="{29BC8F9A-2F15-4351-8A14-7E228947DE92}" presName="child3group" presStyleCnt="0"/>
      <dgm:spPr/>
    </dgm:pt>
    <dgm:pt modelId="{68DE533A-3365-40D6-9F68-E7E0C2F15F08}" type="pres">
      <dgm:prSet presAssocID="{29BC8F9A-2F15-4351-8A14-7E228947DE92}" presName="child3" presStyleLbl="bgAcc1" presStyleIdx="2" presStyleCnt="4"/>
      <dgm:spPr/>
      <dgm:t>
        <a:bodyPr/>
        <a:lstStyle/>
        <a:p>
          <a:endParaRPr lang="tr-TR"/>
        </a:p>
      </dgm:t>
    </dgm:pt>
    <dgm:pt modelId="{C1CAC40C-B3F6-4816-A7E7-DA0EB1D64132}" type="pres">
      <dgm:prSet presAssocID="{29BC8F9A-2F15-4351-8A14-7E228947DE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AD87B2-F61F-4708-9BBF-227966635FE8}" type="pres">
      <dgm:prSet presAssocID="{29BC8F9A-2F15-4351-8A14-7E228947DE92}" presName="child4group" presStyleCnt="0"/>
      <dgm:spPr/>
    </dgm:pt>
    <dgm:pt modelId="{9B44A9A6-14B7-4C7E-99FA-8CBABE866589}" type="pres">
      <dgm:prSet presAssocID="{29BC8F9A-2F15-4351-8A14-7E228947DE92}" presName="child4" presStyleLbl="bgAcc1" presStyleIdx="3" presStyleCnt="4"/>
      <dgm:spPr/>
      <dgm:t>
        <a:bodyPr/>
        <a:lstStyle/>
        <a:p>
          <a:endParaRPr lang="tr-TR"/>
        </a:p>
      </dgm:t>
    </dgm:pt>
    <dgm:pt modelId="{764DBB3D-5F2D-4353-98CF-8CB3997FEB9A}" type="pres">
      <dgm:prSet presAssocID="{29BC8F9A-2F15-4351-8A14-7E228947DE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23E98C-981E-460F-AA95-4095C23151EA}" type="pres">
      <dgm:prSet presAssocID="{29BC8F9A-2F15-4351-8A14-7E228947DE92}" presName="childPlaceholder" presStyleCnt="0"/>
      <dgm:spPr/>
    </dgm:pt>
    <dgm:pt modelId="{8F96C700-CB45-4336-8131-007D434C9C7B}" type="pres">
      <dgm:prSet presAssocID="{29BC8F9A-2F15-4351-8A14-7E228947DE92}" presName="circle" presStyleCnt="0"/>
      <dgm:spPr/>
    </dgm:pt>
    <dgm:pt modelId="{FE496CEE-839E-4572-B23C-A41121CCA27E}" type="pres">
      <dgm:prSet presAssocID="{29BC8F9A-2F15-4351-8A14-7E228947DE9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D024E-5E10-43A8-A740-34BA47C07B06}" type="pres">
      <dgm:prSet presAssocID="{29BC8F9A-2F15-4351-8A14-7E228947DE9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42F8EE-AE4E-44C0-93AD-423EBA91AB45}" type="pres">
      <dgm:prSet presAssocID="{29BC8F9A-2F15-4351-8A14-7E228947DE9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ABFEAA-AED9-4FC8-A167-67A18B34CE35}" type="pres">
      <dgm:prSet presAssocID="{29BC8F9A-2F15-4351-8A14-7E228947DE9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D3DB33-857F-49D3-AF1E-DFFAC69AD74E}" type="pres">
      <dgm:prSet presAssocID="{29BC8F9A-2F15-4351-8A14-7E228947DE92}" presName="quadrantPlaceholder" presStyleCnt="0"/>
      <dgm:spPr/>
    </dgm:pt>
    <dgm:pt modelId="{5B8A064B-9DB6-4241-B3E8-631A22342EFA}" type="pres">
      <dgm:prSet presAssocID="{29BC8F9A-2F15-4351-8A14-7E228947DE92}" presName="center1" presStyleLbl="fgShp" presStyleIdx="0" presStyleCnt="2"/>
      <dgm:spPr/>
    </dgm:pt>
    <dgm:pt modelId="{F636DA7A-8844-4D67-AC1F-366C28893288}" type="pres">
      <dgm:prSet presAssocID="{29BC8F9A-2F15-4351-8A14-7E228947DE92}" presName="center2" presStyleLbl="fgShp" presStyleIdx="1" presStyleCnt="2"/>
      <dgm:spPr/>
    </dgm:pt>
  </dgm:ptLst>
  <dgm:cxnLst>
    <dgm:cxn modelId="{5AD92D80-045A-40A4-BA73-EED0C6DD1491}" type="presOf" srcId="{1C175B46-EE61-4D0E-B946-57A8070781D3}" destId="{04D76C19-BFA9-49A9-862E-BE69957CFD17}" srcOrd="1" destOrd="2" presId="urn:microsoft.com/office/officeart/2005/8/layout/cycle4"/>
    <dgm:cxn modelId="{F24FC36C-1D33-4FFC-8779-F1BB062341DF}" type="presOf" srcId="{F086F54E-075F-4D2E-BD5A-2A2BBAF0876F}" destId="{1B932024-C930-487C-A20E-A22D0F6EDD43}" srcOrd="1" destOrd="0" presId="urn:microsoft.com/office/officeart/2005/8/layout/cycle4"/>
    <dgm:cxn modelId="{224B7A07-32DD-4054-B01A-726FF806C898}" type="presOf" srcId="{B4C57A24-FDA6-4EB9-BD1A-262920A44C5B}" destId="{04D76C19-BFA9-49A9-862E-BE69957CFD17}" srcOrd="1" destOrd="1" presId="urn:microsoft.com/office/officeart/2005/8/layout/cycle4"/>
    <dgm:cxn modelId="{E6B366D1-0C48-4DEC-A786-0B40C1ABB74F}" srcId="{29BC8F9A-2F15-4351-8A14-7E228947DE92}" destId="{767243AF-BF0B-4B09-9FF7-9281CB4BB2FB}" srcOrd="4" destOrd="0" parTransId="{E26A871F-45AA-410E-B260-27C0E7C6436C}" sibTransId="{DA4B6CDA-2C8A-48CB-8CB2-BEBFEFB6E0F6}"/>
    <dgm:cxn modelId="{8FF5806F-A653-4932-A152-37B930F965D8}" srcId="{E1AC1B90-0D31-4B58-9EC5-A9D167F8BCDE}" destId="{C5D95A54-22F7-41E5-A321-2E93FAC6F0A3}" srcOrd="0" destOrd="0" parTransId="{1B768340-4CF7-419D-9DB9-91B60881E8D6}" sibTransId="{FD68243E-418A-41AD-A377-EA0DBCDB3684}"/>
    <dgm:cxn modelId="{B79CE761-433D-4824-B9ED-C7EA072A3DAC}" type="presOf" srcId="{C5D95A54-22F7-41E5-A321-2E93FAC6F0A3}" destId="{04D76C19-BFA9-49A9-862E-BE69957CFD17}" srcOrd="1" destOrd="0" presId="urn:microsoft.com/office/officeart/2005/8/layout/cycle4"/>
    <dgm:cxn modelId="{B0B6F321-2EE4-4A68-96D5-7CF4623A6901}" srcId="{976085B2-C7C4-4060-85DF-1069E52C2AF0}" destId="{6E1FD3B7-61B6-42C2-ADEE-373DC8ABBFB5}" srcOrd="1" destOrd="0" parTransId="{85DEB1DD-FE50-4695-8DD3-D720161C0007}" sibTransId="{764EFF19-F66B-446C-BEF4-6CB09C67D604}"/>
    <dgm:cxn modelId="{8CCD7265-472C-4308-AC6F-1E143A97C97E}" srcId="{CD3C0555-CB28-4306-9547-F035935988E4}" destId="{34B977EF-E491-442C-9A6C-6EAAD90892C9}" srcOrd="1" destOrd="0" parTransId="{C2C38E02-15C7-4D3C-8E15-354C7EA4BE75}" sibTransId="{C70B3EFA-AFC6-4481-990D-258BF37E5FCD}"/>
    <dgm:cxn modelId="{0D7130F7-0C5F-42DA-B25C-8224579AE492}" type="presOf" srcId="{6E1FD3B7-61B6-42C2-ADEE-373DC8ABBFB5}" destId="{C1CAC40C-B3F6-4816-A7E7-DA0EB1D64132}" srcOrd="1" destOrd="1" presId="urn:microsoft.com/office/officeart/2005/8/layout/cycle4"/>
    <dgm:cxn modelId="{7A8FD423-F5C0-4373-986B-5BA729118691}" type="presOf" srcId="{29BC8F9A-2F15-4351-8A14-7E228947DE92}" destId="{666A2519-63A1-495E-A8C9-5F09104B9D71}" srcOrd="0" destOrd="0" presId="urn:microsoft.com/office/officeart/2005/8/layout/cycle4"/>
    <dgm:cxn modelId="{56F7AD06-0101-49F4-8922-61616001D0FD}" type="presOf" srcId="{CD3C0555-CB28-4306-9547-F035935988E4}" destId="{0AABFEAA-AED9-4FC8-A167-67A18B34CE35}" srcOrd="0" destOrd="0" presId="urn:microsoft.com/office/officeart/2005/8/layout/cycle4"/>
    <dgm:cxn modelId="{8ADDF246-E004-49D1-B0B3-8B42982523FD}" srcId="{29BC8F9A-2F15-4351-8A14-7E228947DE92}" destId="{CD3C0555-CB28-4306-9547-F035935988E4}" srcOrd="3" destOrd="0" parTransId="{9DB1A45C-0FEA-498F-9A42-91B2E7C11DBC}" sibTransId="{72FA4612-8210-4B3D-81AA-0555C44BD888}"/>
    <dgm:cxn modelId="{F42E15D8-1D32-498E-B351-76FE7BFA3ABB}" type="presOf" srcId="{C5D95A54-22F7-41E5-A321-2E93FAC6F0A3}" destId="{7CEC2D8F-F50E-4E15-9732-8AD7751344A6}" srcOrd="0" destOrd="0" presId="urn:microsoft.com/office/officeart/2005/8/layout/cycle4"/>
    <dgm:cxn modelId="{019EE627-67DD-4BA9-AA8A-CBA7950B7449}" type="presOf" srcId="{34B977EF-E491-442C-9A6C-6EAAD90892C9}" destId="{9B44A9A6-14B7-4C7E-99FA-8CBABE866589}" srcOrd="0" destOrd="1" presId="urn:microsoft.com/office/officeart/2005/8/layout/cycle4"/>
    <dgm:cxn modelId="{95920381-BF4C-4F89-9D6F-3FA85548EA54}" srcId="{9458C575-E0D2-4BAC-93EB-3EBC48B4A922}" destId="{5FF563C2-B901-466D-83B1-45EAFFC6BB66}" srcOrd="1" destOrd="0" parTransId="{AD63B4AD-8C70-4426-B47D-70B68166737A}" sibTransId="{CB065622-CABC-4F33-8E77-9E58F67FA3D4}"/>
    <dgm:cxn modelId="{A934FE99-1A99-4F6F-816E-05E8A32DAB70}" type="presOf" srcId="{5FF563C2-B901-466D-83B1-45EAFFC6BB66}" destId="{784BE53D-8460-4E95-9EEE-990FC8A56FCD}" srcOrd="0" destOrd="1" presId="urn:microsoft.com/office/officeart/2005/8/layout/cycle4"/>
    <dgm:cxn modelId="{9A0DA967-0958-43EA-A71F-CE351E267B78}" type="presOf" srcId="{2069FCE7-DDF5-4869-BB4C-B185060D71B5}" destId="{764DBB3D-5F2D-4353-98CF-8CB3997FEB9A}" srcOrd="1" destOrd="0" presId="urn:microsoft.com/office/officeart/2005/8/layout/cycle4"/>
    <dgm:cxn modelId="{245DD345-3A11-4606-8E8A-47BA8030C7DB}" type="presOf" srcId="{E1AC1B90-0D31-4B58-9EC5-A9D167F8BCDE}" destId="{FE496CEE-839E-4572-B23C-A41121CCA27E}" srcOrd="0" destOrd="0" presId="urn:microsoft.com/office/officeart/2005/8/layout/cycle4"/>
    <dgm:cxn modelId="{4AC0A579-0A59-4C4F-B94B-64EC8338BCC9}" type="presOf" srcId="{1C175B46-EE61-4D0E-B946-57A8070781D3}" destId="{7CEC2D8F-F50E-4E15-9732-8AD7751344A6}" srcOrd="0" destOrd="2" presId="urn:microsoft.com/office/officeart/2005/8/layout/cycle4"/>
    <dgm:cxn modelId="{D82AE3DE-9A67-4A4A-BD05-E5749D995F7B}" type="presOf" srcId="{976085B2-C7C4-4060-85DF-1069E52C2AF0}" destId="{3142F8EE-AE4E-44C0-93AD-423EBA91AB45}" srcOrd="0" destOrd="0" presId="urn:microsoft.com/office/officeart/2005/8/layout/cycle4"/>
    <dgm:cxn modelId="{A9A6D98C-9F13-4C15-86C3-0664EBD0FF98}" srcId="{9458C575-E0D2-4BAC-93EB-3EBC48B4A922}" destId="{F086F54E-075F-4D2E-BD5A-2A2BBAF0876F}" srcOrd="0" destOrd="0" parTransId="{B27394DC-188E-4421-9DEC-5018B0C73727}" sibTransId="{AE9A9E98-588D-4510-8E89-C6D823D66BCA}"/>
    <dgm:cxn modelId="{FAEB2434-95BD-4FC0-8915-03565FBF1CE9}" type="presOf" srcId="{34B977EF-E491-442C-9A6C-6EAAD90892C9}" destId="{764DBB3D-5F2D-4353-98CF-8CB3997FEB9A}" srcOrd="1" destOrd="1" presId="urn:microsoft.com/office/officeart/2005/8/layout/cycle4"/>
    <dgm:cxn modelId="{641CD884-B9DF-403D-A437-2C04E800F55D}" type="presOf" srcId="{5C1F2115-688C-4FAB-80CC-3FB3BFFB09C9}" destId="{C1CAC40C-B3F6-4816-A7E7-DA0EB1D64132}" srcOrd="1" destOrd="0" presId="urn:microsoft.com/office/officeart/2005/8/layout/cycle4"/>
    <dgm:cxn modelId="{ED1072AC-48A9-4FE8-AEBB-E71CC3E229E0}" srcId="{976085B2-C7C4-4060-85DF-1069E52C2AF0}" destId="{5C1F2115-688C-4FAB-80CC-3FB3BFFB09C9}" srcOrd="0" destOrd="0" parTransId="{B09D2AE9-730E-46E6-A97E-C47BA8D8DB38}" sibTransId="{65776A32-511A-4858-9743-D60BA7BF88BF}"/>
    <dgm:cxn modelId="{86E6FC52-1311-46B5-B8CB-F4DC8572CE3D}" srcId="{976085B2-C7C4-4060-85DF-1069E52C2AF0}" destId="{69559F73-5445-4208-9725-0E10D1472F42}" srcOrd="2" destOrd="0" parTransId="{D3D8EBF0-009B-40E8-9D09-933A9B69BD93}" sibTransId="{D8D4A18D-3646-404E-9F62-DBC19BFBA98C}"/>
    <dgm:cxn modelId="{8743B660-FCD9-4574-8ACB-71597D0AD750}" srcId="{29BC8F9A-2F15-4351-8A14-7E228947DE92}" destId="{E1AC1B90-0D31-4B58-9EC5-A9D167F8BCDE}" srcOrd="0" destOrd="0" parTransId="{DB5A5FE5-5E08-4364-BA17-C55E3C11595D}" sibTransId="{4A1924E1-D8CA-44D8-AFDF-126C2C71E824}"/>
    <dgm:cxn modelId="{AC430DEB-1263-4C60-B8EA-6D724DB0B938}" type="presOf" srcId="{B4C57A24-FDA6-4EB9-BD1A-262920A44C5B}" destId="{7CEC2D8F-F50E-4E15-9732-8AD7751344A6}" srcOrd="0" destOrd="1" presId="urn:microsoft.com/office/officeart/2005/8/layout/cycle4"/>
    <dgm:cxn modelId="{3F798C1D-EB58-4921-9198-74C0F54258C4}" srcId="{CD3C0555-CB28-4306-9547-F035935988E4}" destId="{2069FCE7-DDF5-4869-BB4C-B185060D71B5}" srcOrd="0" destOrd="0" parTransId="{417EFEAA-8E9F-46E5-9A53-FE6A694984FA}" sibTransId="{B2D9F162-9F1B-48C5-8F5D-E8CF28F1F4C7}"/>
    <dgm:cxn modelId="{87D7810E-0941-484A-B769-8023831300C3}" srcId="{29BC8F9A-2F15-4351-8A14-7E228947DE92}" destId="{976085B2-C7C4-4060-85DF-1069E52C2AF0}" srcOrd="2" destOrd="0" parTransId="{3EC05C1B-EACC-4EEE-908D-798A4A40D406}" sibTransId="{C0078814-EF19-4A11-B732-9F0637B6B283}"/>
    <dgm:cxn modelId="{EDEF5F22-91A6-4FB3-AFDF-DA5C6F15F700}" type="presOf" srcId="{6E1FD3B7-61B6-42C2-ADEE-373DC8ABBFB5}" destId="{68DE533A-3365-40D6-9F68-E7E0C2F15F08}" srcOrd="0" destOrd="1" presId="urn:microsoft.com/office/officeart/2005/8/layout/cycle4"/>
    <dgm:cxn modelId="{06D99430-E981-40EF-9BEB-3C7A0B127B1B}" type="presOf" srcId="{69559F73-5445-4208-9725-0E10D1472F42}" destId="{C1CAC40C-B3F6-4816-A7E7-DA0EB1D64132}" srcOrd="1" destOrd="2" presId="urn:microsoft.com/office/officeart/2005/8/layout/cycle4"/>
    <dgm:cxn modelId="{21F5503E-903A-472D-B34D-40265228AABE}" srcId="{E1AC1B90-0D31-4B58-9EC5-A9D167F8BCDE}" destId="{B4C57A24-FDA6-4EB9-BD1A-262920A44C5B}" srcOrd="1" destOrd="0" parTransId="{2CE1FD17-2931-4830-8B6A-ACD0277222AA}" sibTransId="{D67CDBD2-B0E1-4C75-8B9C-BCD129785041}"/>
    <dgm:cxn modelId="{3B57E8FE-55DF-472A-BFDC-2F842DE1423B}" type="presOf" srcId="{69559F73-5445-4208-9725-0E10D1472F42}" destId="{68DE533A-3365-40D6-9F68-E7E0C2F15F08}" srcOrd="0" destOrd="2" presId="urn:microsoft.com/office/officeart/2005/8/layout/cycle4"/>
    <dgm:cxn modelId="{ABF20B3A-7474-430E-B7BF-363B0CBDE2F4}" type="presOf" srcId="{5FF563C2-B901-466D-83B1-45EAFFC6BB66}" destId="{1B932024-C930-487C-A20E-A22D0F6EDD43}" srcOrd="1" destOrd="1" presId="urn:microsoft.com/office/officeart/2005/8/layout/cycle4"/>
    <dgm:cxn modelId="{9017CFC3-0B96-4F5F-ABF0-C92958AF46CB}" srcId="{29BC8F9A-2F15-4351-8A14-7E228947DE92}" destId="{9458C575-E0D2-4BAC-93EB-3EBC48B4A922}" srcOrd="1" destOrd="0" parTransId="{ED0099DA-AA76-44F6-816B-C682D0C5BF5A}" sibTransId="{335938B5-8AF7-4007-939A-D0278185831F}"/>
    <dgm:cxn modelId="{8CF9CF93-E382-4AB4-9792-70D08FA5342F}" srcId="{E1AC1B90-0D31-4B58-9EC5-A9D167F8BCDE}" destId="{1C175B46-EE61-4D0E-B946-57A8070781D3}" srcOrd="2" destOrd="0" parTransId="{7D300A2D-B63F-45AC-92F3-BA44643B4FD1}" sibTransId="{A015BE0E-538A-4623-9CA5-7C362843C955}"/>
    <dgm:cxn modelId="{52CCFA8F-6C27-4C3B-A933-1908B02E31B4}" type="presOf" srcId="{5C1F2115-688C-4FAB-80CC-3FB3BFFB09C9}" destId="{68DE533A-3365-40D6-9F68-E7E0C2F15F08}" srcOrd="0" destOrd="0" presId="urn:microsoft.com/office/officeart/2005/8/layout/cycle4"/>
    <dgm:cxn modelId="{92F89E4F-5491-4BE7-82CB-A8D149989E63}" type="presOf" srcId="{2069FCE7-DDF5-4869-BB4C-B185060D71B5}" destId="{9B44A9A6-14B7-4C7E-99FA-8CBABE866589}" srcOrd="0" destOrd="0" presId="urn:microsoft.com/office/officeart/2005/8/layout/cycle4"/>
    <dgm:cxn modelId="{E7CFA04B-B33F-41CA-8F0D-82A9F439D4AB}" type="presOf" srcId="{F086F54E-075F-4D2E-BD5A-2A2BBAF0876F}" destId="{784BE53D-8460-4E95-9EEE-990FC8A56FCD}" srcOrd="0" destOrd="0" presId="urn:microsoft.com/office/officeart/2005/8/layout/cycle4"/>
    <dgm:cxn modelId="{AE7048B3-1189-495E-9C93-094D205A1AC0}" type="presOf" srcId="{9458C575-E0D2-4BAC-93EB-3EBC48B4A922}" destId="{1FAD024E-5E10-43A8-A740-34BA47C07B06}" srcOrd="0" destOrd="0" presId="urn:microsoft.com/office/officeart/2005/8/layout/cycle4"/>
    <dgm:cxn modelId="{D030D67C-AEAC-4952-A76C-375EB45AC907}" type="presParOf" srcId="{666A2519-63A1-495E-A8C9-5F09104B9D71}" destId="{5FBF1D43-3E13-4A70-8B43-56E3437EE8D2}" srcOrd="0" destOrd="0" presId="urn:microsoft.com/office/officeart/2005/8/layout/cycle4"/>
    <dgm:cxn modelId="{465C5368-5C4D-41E4-A63F-846B6359C8F3}" type="presParOf" srcId="{5FBF1D43-3E13-4A70-8B43-56E3437EE8D2}" destId="{34B4F7D0-8DED-448B-8760-3D840B2C1DBE}" srcOrd="0" destOrd="0" presId="urn:microsoft.com/office/officeart/2005/8/layout/cycle4"/>
    <dgm:cxn modelId="{A9F82B56-4905-4D74-8DEA-3F5D8686B315}" type="presParOf" srcId="{34B4F7D0-8DED-448B-8760-3D840B2C1DBE}" destId="{7CEC2D8F-F50E-4E15-9732-8AD7751344A6}" srcOrd="0" destOrd="0" presId="urn:microsoft.com/office/officeart/2005/8/layout/cycle4"/>
    <dgm:cxn modelId="{9342B680-0022-467D-9979-FC2AAD650B87}" type="presParOf" srcId="{34B4F7D0-8DED-448B-8760-3D840B2C1DBE}" destId="{04D76C19-BFA9-49A9-862E-BE69957CFD17}" srcOrd="1" destOrd="0" presId="urn:microsoft.com/office/officeart/2005/8/layout/cycle4"/>
    <dgm:cxn modelId="{794F3105-D3AC-417C-B547-A6ABDCB7B6FC}" type="presParOf" srcId="{5FBF1D43-3E13-4A70-8B43-56E3437EE8D2}" destId="{5D91F6E7-C028-4682-B4E4-C4641D3CAC9E}" srcOrd="1" destOrd="0" presId="urn:microsoft.com/office/officeart/2005/8/layout/cycle4"/>
    <dgm:cxn modelId="{753FD4D0-611C-4768-9B55-6E537077C69C}" type="presParOf" srcId="{5D91F6E7-C028-4682-B4E4-C4641D3CAC9E}" destId="{784BE53D-8460-4E95-9EEE-990FC8A56FCD}" srcOrd="0" destOrd="0" presId="urn:microsoft.com/office/officeart/2005/8/layout/cycle4"/>
    <dgm:cxn modelId="{F487806D-0CC1-4BFA-88F1-3A306486B668}" type="presParOf" srcId="{5D91F6E7-C028-4682-B4E4-C4641D3CAC9E}" destId="{1B932024-C930-487C-A20E-A22D0F6EDD43}" srcOrd="1" destOrd="0" presId="urn:microsoft.com/office/officeart/2005/8/layout/cycle4"/>
    <dgm:cxn modelId="{7EB33A30-B822-40F1-AB24-D8511AAFAEA5}" type="presParOf" srcId="{5FBF1D43-3E13-4A70-8B43-56E3437EE8D2}" destId="{993A6652-1A9B-49A4-9981-6C87A4573422}" srcOrd="2" destOrd="0" presId="urn:microsoft.com/office/officeart/2005/8/layout/cycle4"/>
    <dgm:cxn modelId="{3ECBDEF4-DC18-4D49-BF94-841A169942B2}" type="presParOf" srcId="{993A6652-1A9B-49A4-9981-6C87A4573422}" destId="{68DE533A-3365-40D6-9F68-E7E0C2F15F08}" srcOrd="0" destOrd="0" presId="urn:microsoft.com/office/officeart/2005/8/layout/cycle4"/>
    <dgm:cxn modelId="{F4B7E018-C6DE-44A6-A8BD-7670BF531994}" type="presParOf" srcId="{993A6652-1A9B-49A4-9981-6C87A4573422}" destId="{C1CAC40C-B3F6-4816-A7E7-DA0EB1D64132}" srcOrd="1" destOrd="0" presId="urn:microsoft.com/office/officeart/2005/8/layout/cycle4"/>
    <dgm:cxn modelId="{3345EC03-010D-47E0-AAD4-7CC146D215A7}" type="presParOf" srcId="{5FBF1D43-3E13-4A70-8B43-56E3437EE8D2}" destId="{9DAD87B2-F61F-4708-9BBF-227966635FE8}" srcOrd="3" destOrd="0" presId="urn:microsoft.com/office/officeart/2005/8/layout/cycle4"/>
    <dgm:cxn modelId="{9AB8369C-4EED-4A7A-ADA0-3BD9416A14BD}" type="presParOf" srcId="{9DAD87B2-F61F-4708-9BBF-227966635FE8}" destId="{9B44A9A6-14B7-4C7E-99FA-8CBABE866589}" srcOrd="0" destOrd="0" presId="urn:microsoft.com/office/officeart/2005/8/layout/cycle4"/>
    <dgm:cxn modelId="{9633B24B-BF2D-4F14-B59A-404D0AE86421}" type="presParOf" srcId="{9DAD87B2-F61F-4708-9BBF-227966635FE8}" destId="{764DBB3D-5F2D-4353-98CF-8CB3997FEB9A}" srcOrd="1" destOrd="0" presId="urn:microsoft.com/office/officeart/2005/8/layout/cycle4"/>
    <dgm:cxn modelId="{62BCF5C0-4459-4516-A0A0-5CE4316F542F}" type="presParOf" srcId="{5FBF1D43-3E13-4A70-8B43-56E3437EE8D2}" destId="{FC23E98C-981E-460F-AA95-4095C23151EA}" srcOrd="4" destOrd="0" presId="urn:microsoft.com/office/officeart/2005/8/layout/cycle4"/>
    <dgm:cxn modelId="{3F729B27-A16B-4DE0-9666-A16E848628FA}" type="presParOf" srcId="{666A2519-63A1-495E-A8C9-5F09104B9D71}" destId="{8F96C700-CB45-4336-8131-007D434C9C7B}" srcOrd="1" destOrd="0" presId="urn:microsoft.com/office/officeart/2005/8/layout/cycle4"/>
    <dgm:cxn modelId="{A1AC6873-9774-4BBB-A428-7CA82A2C6B1F}" type="presParOf" srcId="{8F96C700-CB45-4336-8131-007D434C9C7B}" destId="{FE496CEE-839E-4572-B23C-A41121CCA27E}" srcOrd="0" destOrd="0" presId="urn:microsoft.com/office/officeart/2005/8/layout/cycle4"/>
    <dgm:cxn modelId="{D31063C3-DC58-47EA-9BBA-98664E82C70D}" type="presParOf" srcId="{8F96C700-CB45-4336-8131-007D434C9C7B}" destId="{1FAD024E-5E10-43A8-A740-34BA47C07B06}" srcOrd="1" destOrd="0" presId="urn:microsoft.com/office/officeart/2005/8/layout/cycle4"/>
    <dgm:cxn modelId="{FCF20DE6-0CF4-496A-9A98-FA0D0790981D}" type="presParOf" srcId="{8F96C700-CB45-4336-8131-007D434C9C7B}" destId="{3142F8EE-AE4E-44C0-93AD-423EBA91AB45}" srcOrd="2" destOrd="0" presId="urn:microsoft.com/office/officeart/2005/8/layout/cycle4"/>
    <dgm:cxn modelId="{E126CD1D-F9D3-4229-BF93-A5CB5C803837}" type="presParOf" srcId="{8F96C700-CB45-4336-8131-007D434C9C7B}" destId="{0AABFEAA-AED9-4FC8-A167-67A18B34CE35}" srcOrd="3" destOrd="0" presId="urn:microsoft.com/office/officeart/2005/8/layout/cycle4"/>
    <dgm:cxn modelId="{C0BF05F1-AA99-4C70-AED4-B3E4B16F1479}" type="presParOf" srcId="{8F96C700-CB45-4336-8131-007D434C9C7B}" destId="{7ED3DB33-857F-49D3-AF1E-DFFAC69AD74E}" srcOrd="4" destOrd="0" presId="urn:microsoft.com/office/officeart/2005/8/layout/cycle4"/>
    <dgm:cxn modelId="{0BC2EC4D-7325-4485-BC62-C4C418FED823}" type="presParOf" srcId="{666A2519-63A1-495E-A8C9-5F09104B9D71}" destId="{5B8A064B-9DB6-4241-B3E8-631A22342EFA}" srcOrd="2" destOrd="0" presId="urn:microsoft.com/office/officeart/2005/8/layout/cycle4"/>
    <dgm:cxn modelId="{A77B9056-70A7-43A3-99E8-518B9FA992B5}" type="presParOf" srcId="{666A2519-63A1-495E-A8C9-5F09104B9D71}" destId="{F636DA7A-8844-4D67-AC1F-366C288932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14F3A-A825-47AF-8EB4-EF07F229E8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3BE7CD-F620-4E7A-BA22-C9215442D376}">
      <dgm:prSet phldrT="[Metin]"/>
      <dgm:spPr/>
      <dgm:t>
        <a:bodyPr/>
        <a:lstStyle/>
        <a:p>
          <a:r>
            <a:rPr lang="tr-TR" dirty="0" smtClean="0"/>
            <a:t>YENİLENEBİLİR ENERJİ KAYNAKLARI</a:t>
          </a:r>
          <a:endParaRPr lang="tr-TR" dirty="0"/>
        </a:p>
      </dgm:t>
    </dgm:pt>
    <dgm:pt modelId="{885C8ECF-5363-4981-B593-4E190A0F8143}" type="parTrans" cxnId="{DA7D531A-1B28-4E82-91D1-F79CE8FC6F75}">
      <dgm:prSet/>
      <dgm:spPr/>
      <dgm:t>
        <a:bodyPr/>
        <a:lstStyle/>
        <a:p>
          <a:endParaRPr lang="tr-TR"/>
        </a:p>
      </dgm:t>
    </dgm:pt>
    <dgm:pt modelId="{58764E15-0EBB-4401-AD58-26DB89810A99}" type="sibTrans" cxnId="{DA7D531A-1B28-4E82-91D1-F79CE8FC6F75}">
      <dgm:prSet/>
      <dgm:spPr/>
      <dgm:t>
        <a:bodyPr/>
        <a:lstStyle/>
        <a:p>
          <a:endParaRPr lang="tr-TR"/>
        </a:p>
      </dgm:t>
    </dgm:pt>
    <dgm:pt modelId="{986FD3CD-F682-45ED-BF9E-592910C96BB5}">
      <dgm:prSet phldrT="[Metin]"/>
      <dgm:spPr/>
      <dgm:t>
        <a:bodyPr/>
        <a:lstStyle/>
        <a:p>
          <a:pPr algn="l"/>
          <a:r>
            <a:rPr lang="tr-TR" dirty="0" smtClean="0"/>
            <a:t>Hidroelektrik(su)</a:t>
          </a:r>
        </a:p>
        <a:p>
          <a:pPr algn="l"/>
          <a:r>
            <a:rPr lang="tr-TR" dirty="0" smtClean="0"/>
            <a:t>Dalga Enerjisi</a:t>
          </a:r>
        </a:p>
        <a:p>
          <a:pPr algn="l"/>
          <a:r>
            <a:rPr lang="tr-TR" dirty="0" smtClean="0"/>
            <a:t>Yağmur Enerjisi</a:t>
          </a:r>
        </a:p>
        <a:p>
          <a:pPr algn="l"/>
          <a:r>
            <a:rPr lang="tr-TR" dirty="0" smtClean="0"/>
            <a:t>Jeotermal Enerji</a:t>
          </a:r>
          <a:endParaRPr lang="tr-TR" dirty="0"/>
        </a:p>
      </dgm:t>
    </dgm:pt>
    <dgm:pt modelId="{7B22DF27-EA86-42AE-A1A9-D9809328B699}" type="parTrans" cxnId="{676376BB-3EBA-470F-BC06-21FAFB71402E}">
      <dgm:prSet/>
      <dgm:spPr/>
      <dgm:t>
        <a:bodyPr/>
        <a:lstStyle/>
        <a:p>
          <a:endParaRPr lang="tr-TR"/>
        </a:p>
      </dgm:t>
    </dgm:pt>
    <dgm:pt modelId="{73E30F62-6E78-4B77-988D-177833F9218B}" type="sibTrans" cxnId="{676376BB-3EBA-470F-BC06-21FAFB71402E}">
      <dgm:prSet/>
      <dgm:spPr/>
      <dgm:t>
        <a:bodyPr/>
        <a:lstStyle/>
        <a:p>
          <a:endParaRPr lang="tr-TR"/>
        </a:p>
      </dgm:t>
    </dgm:pt>
    <dgm:pt modelId="{D724892A-FEF8-4D61-868C-F03F29DFD996}">
      <dgm:prSet phldrT="[Metin]"/>
      <dgm:spPr/>
      <dgm:t>
        <a:bodyPr/>
        <a:lstStyle/>
        <a:p>
          <a:pPr algn="l"/>
          <a:r>
            <a:rPr lang="tr-TR" dirty="0" smtClean="0"/>
            <a:t>Güneş Enerjisi</a:t>
          </a:r>
        </a:p>
        <a:p>
          <a:pPr algn="l"/>
          <a:r>
            <a:rPr lang="tr-TR" dirty="0" smtClean="0"/>
            <a:t>Rüzgar Enerjisi</a:t>
          </a:r>
        </a:p>
        <a:p>
          <a:pPr algn="l"/>
          <a:r>
            <a:rPr lang="tr-TR" dirty="0" smtClean="0"/>
            <a:t>Hidrojen Enerjisi</a:t>
          </a:r>
        </a:p>
        <a:p>
          <a:pPr algn="l"/>
          <a:r>
            <a:rPr lang="tr-TR" dirty="0" smtClean="0"/>
            <a:t>Biyokütle (biomas)</a:t>
          </a:r>
          <a:endParaRPr lang="tr-TR" dirty="0"/>
        </a:p>
      </dgm:t>
    </dgm:pt>
    <dgm:pt modelId="{DBE7827F-432E-48E9-9320-C883E83064C2}" type="parTrans" cxnId="{262DC6C4-6621-4DE6-A69A-0E6874B38AAE}">
      <dgm:prSet/>
      <dgm:spPr/>
      <dgm:t>
        <a:bodyPr/>
        <a:lstStyle/>
        <a:p>
          <a:endParaRPr lang="tr-TR"/>
        </a:p>
      </dgm:t>
    </dgm:pt>
    <dgm:pt modelId="{9F3349F7-1579-4A7D-A401-BE29AE1BF4EB}" type="sibTrans" cxnId="{262DC6C4-6621-4DE6-A69A-0E6874B38AAE}">
      <dgm:prSet/>
      <dgm:spPr/>
      <dgm:t>
        <a:bodyPr/>
        <a:lstStyle/>
        <a:p>
          <a:endParaRPr lang="tr-TR"/>
        </a:p>
      </dgm:t>
    </dgm:pt>
    <dgm:pt modelId="{F14C8349-FF3F-4288-A0B2-50A9778E350D}">
      <dgm:prSet phldrT="[Metin]"/>
      <dgm:spPr/>
      <dgm:t>
        <a:bodyPr/>
        <a:lstStyle/>
        <a:p>
          <a:r>
            <a:rPr lang="tr-TR" dirty="0" smtClean="0"/>
            <a:t>YENİLENEMEZ ENERJİ KAYNAKLARI</a:t>
          </a:r>
          <a:endParaRPr lang="tr-TR" dirty="0"/>
        </a:p>
      </dgm:t>
    </dgm:pt>
    <dgm:pt modelId="{12E83B34-0FBB-4D25-85F5-FE258A3B2445}" type="parTrans" cxnId="{4EA95B3C-0548-4812-9E49-7B1799C13E11}">
      <dgm:prSet/>
      <dgm:spPr/>
      <dgm:t>
        <a:bodyPr/>
        <a:lstStyle/>
        <a:p>
          <a:endParaRPr lang="tr-TR"/>
        </a:p>
      </dgm:t>
    </dgm:pt>
    <dgm:pt modelId="{F835AEB3-256F-4569-83CB-28510CC280D1}" type="sibTrans" cxnId="{4EA95B3C-0548-4812-9E49-7B1799C13E11}">
      <dgm:prSet/>
      <dgm:spPr/>
      <dgm:t>
        <a:bodyPr/>
        <a:lstStyle/>
        <a:p>
          <a:endParaRPr lang="tr-TR"/>
        </a:p>
      </dgm:t>
    </dgm:pt>
    <dgm:pt modelId="{B09B28BB-8647-4AF6-9D22-E4E3645F3CF8}">
      <dgm:prSet phldrT="[Metin]" custT="1"/>
      <dgm:spPr/>
      <dgm:t>
        <a:bodyPr/>
        <a:lstStyle/>
        <a:p>
          <a:pPr algn="ctr"/>
          <a:r>
            <a:rPr lang="tr-TR" sz="1400" dirty="0" smtClean="0"/>
            <a:t>FOSİL YAKITLAR;</a:t>
          </a:r>
        </a:p>
        <a:p>
          <a:pPr algn="l"/>
          <a:r>
            <a:rPr lang="tr-TR" sz="1400" dirty="0" smtClean="0"/>
            <a:t>Petrol</a:t>
          </a:r>
        </a:p>
        <a:p>
          <a:pPr algn="l"/>
          <a:r>
            <a:rPr lang="tr-TR" sz="1400" dirty="0" smtClean="0"/>
            <a:t>Kömür</a:t>
          </a:r>
        </a:p>
        <a:p>
          <a:pPr algn="l"/>
          <a:r>
            <a:rPr lang="tr-TR" sz="1400" dirty="0" smtClean="0"/>
            <a:t>Doğalgaz</a:t>
          </a:r>
        </a:p>
        <a:p>
          <a:pPr algn="l"/>
          <a:r>
            <a:rPr lang="tr-TR" sz="1400" dirty="0" smtClean="0"/>
            <a:t>Linyit</a:t>
          </a:r>
          <a:endParaRPr lang="tr-TR" sz="1400" dirty="0"/>
        </a:p>
      </dgm:t>
    </dgm:pt>
    <dgm:pt modelId="{4F548596-516E-4434-8E2D-82C4D6A33665}" type="parTrans" cxnId="{4D88AEB2-6BAD-41D3-AA6C-1AC17E68B88F}">
      <dgm:prSet/>
      <dgm:spPr/>
      <dgm:t>
        <a:bodyPr/>
        <a:lstStyle/>
        <a:p>
          <a:endParaRPr lang="tr-TR"/>
        </a:p>
      </dgm:t>
    </dgm:pt>
    <dgm:pt modelId="{1BD0AAF7-3E46-4087-8AA6-4359BD35A13B}" type="sibTrans" cxnId="{4D88AEB2-6BAD-41D3-AA6C-1AC17E68B88F}">
      <dgm:prSet/>
      <dgm:spPr/>
      <dgm:t>
        <a:bodyPr/>
        <a:lstStyle/>
        <a:p>
          <a:endParaRPr lang="tr-TR"/>
        </a:p>
      </dgm:t>
    </dgm:pt>
    <dgm:pt modelId="{D3F1F75C-C670-47EC-AA37-BC382661D5A8}">
      <dgm:prSet phldrT="[Metin]"/>
      <dgm:spPr/>
      <dgm:t>
        <a:bodyPr/>
        <a:lstStyle/>
        <a:p>
          <a:r>
            <a:rPr lang="tr-TR" dirty="0" smtClean="0"/>
            <a:t>NÜKLEER ENERJİ</a:t>
          </a:r>
          <a:endParaRPr lang="tr-TR" dirty="0"/>
        </a:p>
      </dgm:t>
    </dgm:pt>
    <dgm:pt modelId="{2737EC41-3938-43C4-803A-3E9DC011C35C}" type="parTrans" cxnId="{F808D028-8D49-4758-94F2-207FC8A3C4CC}">
      <dgm:prSet/>
      <dgm:spPr/>
      <dgm:t>
        <a:bodyPr/>
        <a:lstStyle/>
        <a:p>
          <a:endParaRPr lang="tr-TR"/>
        </a:p>
      </dgm:t>
    </dgm:pt>
    <dgm:pt modelId="{7F7432E1-BB9E-4D28-AB15-05968AA6C977}" type="sibTrans" cxnId="{F808D028-8D49-4758-94F2-207FC8A3C4CC}">
      <dgm:prSet/>
      <dgm:spPr/>
      <dgm:t>
        <a:bodyPr/>
        <a:lstStyle/>
        <a:p>
          <a:endParaRPr lang="tr-TR"/>
        </a:p>
      </dgm:t>
    </dgm:pt>
    <dgm:pt modelId="{F7CA6C7E-C802-4F9E-A15D-30E795FD0AB7}" type="pres">
      <dgm:prSet presAssocID="{4AD14F3A-A825-47AF-8EB4-EF07F229E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9959A69-1EE6-43F0-98DE-162EB83C359A}" type="pres">
      <dgm:prSet presAssocID="{413BE7CD-F620-4E7A-BA22-C9215442D376}" presName="root" presStyleCnt="0"/>
      <dgm:spPr/>
    </dgm:pt>
    <dgm:pt modelId="{FDC83090-B7D9-472D-8AB5-C7B140CB7FBF}" type="pres">
      <dgm:prSet presAssocID="{413BE7CD-F620-4E7A-BA22-C9215442D376}" presName="rootComposite" presStyleCnt="0"/>
      <dgm:spPr/>
    </dgm:pt>
    <dgm:pt modelId="{2DD5A368-2B8A-413D-B3C5-88D131ADC396}" type="pres">
      <dgm:prSet presAssocID="{413BE7CD-F620-4E7A-BA22-C9215442D376}" presName="rootText" presStyleLbl="node1" presStyleIdx="0" presStyleCnt="2"/>
      <dgm:spPr/>
      <dgm:t>
        <a:bodyPr/>
        <a:lstStyle/>
        <a:p>
          <a:endParaRPr lang="tr-TR"/>
        </a:p>
      </dgm:t>
    </dgm:pt>
    <dgm:pt modelId="{DA68F6FA-8BBC-4F68-A57E-4558A268DFBE}" type="pres">
      <dgm:prSet presAssocID="{413BE7CD-F620-4E7A-BA22-C9215442D376}" presName="rootConnector" presStyleLbl="node1" presStyleIdx="0" presStyleCnt="2"/>
      <dgm:spPr/>
      <dgm:t>
        <a:bodyPr/>
        <a:lstStyle/>
        <a:p>
          <a:endParaRPr lang="tr-TR"/>
        </a:p>
      </dgm:t>
    </dgm:pt>
    <dgm:pt modelId="{39D32C56-E477-4B92-B125-81AE44543EA9}" type="pres">
      <dgm:prSet presAssocID="{413BE7CD-F620-4E7A-BA22-C9215442D376}" presName="childShape" presStyleCnt="0"/>
      <dgm:spPr/>
    </dgm:pt>
    <dgm:pt modelId="{7D96CEC2-BFAF-4F57-8B2F-AD21F334EFD3}" type="pres">
      <dgm:prSet presAssocID="{7B22DF27-EA86-42AE-A1A9-D9809328B699}" presName="Name13" presStyleLbl="parChTrans1D2" presStyleIdx="0" presStyleCnt="4"/>
      <dgm:spPr/>
      <dgm:t>
        <a:bodyPr/>
        <a:lstStyle/>
        <a:p>
          <a:endParaRPr lang="tr-TR"/>
        </a:p>
      </dgm:t>
    </dgm:pt>
    <dgm:pt modelId="{4E7C1AC7-C1CF-4692-9D58-E8E9FA7F31CD}" type="pres">
      <dgm:prSet presAssocID="{986FD3CD-F682-45ED-BF9E-592910C96BB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7458EF-2BAC-4094-AC0C-CC32D151938F}" type="pres">
      <dgm:prSet presAssocID="{DBE7827F-432E-48E9-9320-C883E83064C2}" presName="Name13" presStyleLbl="parChTrans1D2" presStyleIdx="1" presStyleCnt="4"/>
      <dgm:spPr/>
      <dgm:t>
        <a:bodyPr/>
        <a:lstStyle/>
        <a:p>
          <a:endParaRPr lang="tr-TR"/>
        </a:p>
      </dgm:t>
    </dgm:pt>
    <dgm:pt modelId="{79298180-5493-4E0E-99F7-7E4A682C8CB3}" type="pres">
      <dgm:prSet presAssocID="{D724892A-FEF8-4D61-868C-F03F29DFD99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6C7976-510E-44D1-A10F-D261BB4A8FC0}" type="pres">
      <dgm:prSet presAssocID="{F14C8349-FF3F-4288-A0B2-50A9778E350D}" presName="root" presStyleCnt="0"/>
      <dgm:spPr/>
    </dgm:pt>
    <dgm:pt modelId="{54963583-0275-498D-840F-910CE094F638}" type="pres">
      <dgm:prSet presAssocID="{F14C8349-FF3F-4288-A0B2-50A9778E350D}" presName="rootComposite" presStyleCnt="0"/>
      <dgm:spPr/>
    </dgm:pt>
    <dgm:pt modelId="{B71C029F-FC33-4C02-94CA-6C490514F22E}" type="pres">
      <dgm:prSet presAssocID="{F14C8349-FF3F-4288-A0B2-50A9778E350D}" presName="rootText" presStyleLbl="node1" presStyleIdx="1" presStyleCnt="2"/>
      <dgm:spPr/>
      <dgm:t>
        <a:bodyPr/>
        <a:lstStyle/>
        <a:p>
          <a:endParaRPr lang="tr-TR"/>
        </a:p>
      </dgm:t>
    </dgm:pt>
    <dgm:pt modelId="{469EAC4F-330C-4E19-BE2D-0D0F2DB70170}" type="pres">
      <dgm:prSet presAssocID="{F14C8349-FF3F-4288-A0B2-50A9778E350D}" presName="rootConnector" presStyleLbl="node1" presStyleIdx="1" presStyleCnt="2"/>
      <dgm:spPr/>
      <dgm:t>
        <a:bodyPr/>
        <a:lstStyle/>
        <a:p>
          <a:endParaRPr lang="tr-TR"/>
        </a:p>
      </dgm:t>
    </dgm:pt>
    <dgm:pt modelId="{4FEF0EFE-0721-4A1F-884F-4346D7DAC6CE}" type="pres">
      <dgm:prSet presAssocID="{F14C8349-FF3F-4288-A0B2-50A9778E350D}" presName="childShape" presStyleCnt="0"/>
      <dgm:spPr/>
    </dgm:pt>
    <dgm:pt modelId="{66C631DF-EC02-40AE-927B-C2A67E838C52}" type="pres">
      <dgm:prSet presAssocID="{4F548596-516E-4434-8E2D-82C4D6A33665}" presName="Name13" presStyleLbl="parChTrans1D2" presStyleIdx="2" presStyleCnt="4"/>
      <dgm:spPr/>
      <dgm:t>
        <a:bodyPr/>
        <a:lstStyle/>
        <a:p>
          <a:endParaRPr lang="tr-TR"/>
        </a:p>
      </dgm:t>
    </dgm:pt>
    <dgm:pt modelId="{D8004BFC-1351-4394-A2B0-48D833E0ECE6}" type="pres">
      <dgm:prSet presAssocID="{B09B28BB-8647-4AF6-9D22-E4E3645F3CF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E9B38-3FE9-455F-B2FF-DC69F3B5F3DD}" type="pres">
      <dgm:prSet presAssocID="{2737EC41-3938-43C4-803A-3E9DC011C35C}" presName="Name13" presStyleLbl="parChTrans1D2" presStyleIdx="3" presStyleCnt="4"/>
      <dgm:spPr/>
      <dgm:t>
        <a:bodyPr/>
        <a:lstStyle/>
        <a:p>
          <a:endParaRPr lang="tr-TR"/>
        </a:p>
      </dgm:t>
    </dgm:pt>
    <dgm:pt modelId="{DB60DF9C-7B11-41FC-9967-9BF52557497A}" type="pres">
      <dgm:prSet presAssocID="{D3F1F75C-C670-47EC-AA37-BC382661D5A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08D028-8D49-4758-94F2-207FC8A3C4CC}" srcId="{F14C8349-FF3F-4288-A0B2-50A9778E350D}" destId="{D3F1F75C-C670-47EC-AA37-BC382661D5A8}" srcOrd="1" destOrd="0" parTransId="{2737EC41-3938-43C4-803A-3E9DC011C35C}" sibTransId="{7F7432E1-BB9E-4D28-AB15-05968AA6C977}"/>
    <dgm:cxn modelId="{C08750B0-F2A5-4637-8F45-F63CCE7318C0}" type="presOf" srcId="{B09B28BB-8647-4AF6-9D22-E4E3645F3CF8}" destId="{D8004BFC-1351-4394-A2B0-48D833E0ECE6}" srcOrd="0" destOrd="0" presId="urn:microsoft.com/office/officeart/2005/8/layout/hierarchy3"/>
    <dgm:cxn modelId="{676376BB-3EBA-470F-BC06-21FAFB71402E}" srcId="{413BE7CD-F620-4E7A-BA22-C9215442D376}" destId="{986FD3CD-F682-45ED-BF9E-592910C96BB5}" srcOrd="0" destOrd="0" parTransId="{7B22DF27-EA86-42AE-A1A9-D9809328B699}" sibTransId="{73E30F62-6E78-4B77-988D-177833F9218B}"/>
    <dgm:cxn modelId="{E62F9F75-92CE-48FD-894A-36CBC60F7521}" type="presOf" srcId="{DBE7827F-432E-48E9-9320-C883E83064C2}" destId="{1E7458EF-2BAC-4094-AC0C-CC32D151938F}" srcOrd="0" destOrd="0" presId="urn:microsoft.com/office/officeart/2005/8/layout/hierarchy3"/>
    <dgm:cxn modelId="{4D4C06D6-0A2B-45AE-A62E-17D54DCE5AFB}" type="presOf" srcId="{413BE7CD-F620-4E7A-BA22-C9215442D376}" destId="{2DD5A368-2B8A-413D-B3C5-88D131ADC396}" srcOrd="0" destOrd="0" presId="urn:microsoft.com/office/officeart/2005/8/layout/hierarchy3"/>
    <dgm:cxn modelId="{8180BBA2-B6DE-41BE-8C24-825BE80D5DF1}" type="presOf" srcId="{4AD14F3A-A825-47AF-8EB4-EF07F229E846}" destId="{F7CA6C7E-C802-4F9E-A15D-30E795FD0AB7}" srcOrd="0" destOrd="0" presId="urn:microsoft.com/office/officeart/2005/8/layout/hierarchy3"/>
    <dgm:cxn modelId="{00BECD98-DED2-4BDD-8A0E-1CBB58B46AE6}" type="presOf" srcId="{986FD3CD-F682-45ED-BF9E-592910C96BB5}" destId="{4E7C1AC7-C1CF-4692-9D58-E8E9FA7F31CD}" srcOrd="0" destOrd="0" presId="urn:microsoft.com/office/officeart/2005/8/layout/hierarchy3"/>
    <dgm:cxn modelId="{12145780-3ED3-4EB8-B4C0-6FE1A8535EAD}" type="presOf" srcId="{7B22DF27-EA86-42AE-A1A9-D9809328B699}" destId="{7D96CEC2-BFAF-4F57-8B2F-AD21F334EFD3}" srcOrd="0" destOrd="0" presId="urn:microsoft.com/office/officeart/2005/8/layout/hierarchy3"/>
    <dgm:cxn modelId="{9DD1F630-78F2-47DA-AA7D-7DEFCEFBAAC7}" type="presOf" srcId="{F14C8349-FF3F-4288-A0B2-50A9778E350D}" destId="{B71C029F-FC33-4C02-94CA-6C490514F22E}" srcOrd="0" destOrd="0" presId="urn:microsoft.com/office/officeart/2005/8/layout/hierarchy3"/>
    <dgm:cxn modelId="{4EA95B3C-0548-4812-9E49-7B1799C13E11}" srcId="{4AD14F3A-A825-47AF-8EB4-EF07F229E846}" destId="{F14C8349-FF3F-4288-A0B2-50A9778E350D}" srcOrd="1" destOrd="0" parTransId="{12E83B34-0FBB-4D25-85F5-FE258A3B2445}" sibTransId="{F835AEB3-256F-4569-83CB-28510CC280D1}"/>
    <dgm:cxn modelId="{41598233-4D2F-4344-B297-BD0DB2E2BFC9}" type="presOf" srcId="{413BE7CD-F620-4E7A-BA22-C9215442D376}" destId="{DA68F6FA-8BBC-4F68-A57E-4558A268DFBE}" srcOrd="1" destOrd="0" presId="urn:microsoft.com/office/officeart/2005/8/layout/hierarchy3"/>
    <dgm:cxn modelId="{8C77CA5E-551C-470D-8470-D333C797A5F3}" type="presOf" srcId="{2737EC41-3938-43C4-803A-3E9DC011C35C}" destId="{C43E9B38-3FE9-455F-B2FF-DC69F3B5F3DD}" srcOrd="0" destOrd="0" presId="urn:microsoft.com/office/officeart/2005/8/layout/hierarchy3"/>
    <dgm:cxn modelId="{21BF4978-024B-40B1-B4CD-FE7D03C07ED8}" type="presOf" srcId="{4F548596-516E-4434-8E2D-82C4D6A33665}" destId="{66C631DF-EC02-40AE-927B-C2A67E838C52}" srcOrd="0" destOrd="0" presId="urn:microsoft.com/office/officeart/2005/8/layout/hierarchy3"/>
    <dgm:cxn modelId="{4D88AEB2-6BAD-41D3-AA6C-1AC17E68B88F}" srcId="{F14C8349-FF3F-4288-A0B2-50A9778E350D}" destId="{B09B28BB-8647-4AF6-9D22-E4E3645F3CF8}" srcOrd="0" destOrd="0" parTransId="{4F548596-516E-4434-8E2D-82C4D6A33665}" sibTransId="{1BD0AAF7-3E46-4087-8AA6-4359BD35A13B}"/>
    <dgm:cxn modelId="{2B5F6D91-69AA-44CA-8BEB-030987D53BB4}" type="presOf" srcId="{D3F1F75C-C670-47EC-AA37-BC382661D5A8}" destId="{DB60DF9C-7B11-41FC-9967-9BF52557497A}" srcOrd="0" destOrd="0" presId="urn:microsoft.com/office/officeart/2005/8/layout/hierarchy3"/>
    <dgm:cxn modelId="{262DC6C4-6621-4DE6-A69A-0E6874B38AAE}" srcId="{413BE7CD-F620-4E7A-BA22-C9215442D376}" destId="{D724892A-FEF8-4D61-868C-F03F29DFD996}" srcOrd="1" destOrd="0" parTransId="{DBE7827F-432E-48E9-9320-C883E83064C2}" sibTransId="{9F3349F7-1579-4A7D-A401-BE29AE1BF4EB}"/>
    <dgm:cxn modelId="{DA7D531A-1B28-4E82-91D1-F79CE8FC6F75}" srcId="{4AD14F3A-A825-47AF-8EB4-EF07F229E846}" destId="{413BE7CD-F620-4E7A-BA22-C9215442D376}" srcOrd="0" destOrd="0" parTransId="{885C8ECF-5363-4981-B593-4E190A0F8143}" sibTransId="{58764E15-0EBB-4401-AD58-26DB89810A99}"/>
    <dgm:cxn modelId="{39494212-7640-4E7A-A7C5-1D3F90BC71A0}" type="presOf" srcId="{D724892A-FEF8-4D61-868C-F03F29DFD996}" destId="{79298180-5493-4E0E-99F7-7E4A682C8CB3}" srcOrd="0" destOrd="0" presId="urn:microsoft.com/office/officeart/2005/8/layout/hierarchy3"/>
    <dgm:cxn modelId="{4F8DEC19-683D-4C5F-9CD9-CA87E2C655BA}" type="presOf" srcId="{F14C8349-FF3F-4288-A0B2-50A9778E350D}" destId="{469EAC4F-330C-4E19-BE2D-0D0F2DB70170}" srcOrd="1" destOrd="0" presId="urn:microsoft.com/office/officeart/2005/8/layout/hierarchy3"/>
    <dgm:cxn modelId="{471ED2C2-992F-4AE0-A81E-3CA5D895891C}" type="presParOf" srcId="{F7CA6C7E-C802-4F9E-A15D-30E795FD0AB7}" destId="{19959A69-1EE6-43F0-98DE-162EB83C359A}" srcOrd="0" destOrd="0" presId="urn:microsoft.com/office/officeart/2005/8/layout/hierarchy3"/>
    <dgm:cxn modelId="{B3AF0626-7734-45A7-B3BB-710CA3F01F6A}" type="presParOf" srcId="{19959A69-1EE6-43F0-98DE-162EB83C359A}" destId="{FDC83090-B7D9-472D-8AB5-C7B140CB7FBF}" srcOrd="0" destOrd="0" presId="urn:microsoft.com/office/officeart/2005/8/layout/hierarchy3"/>
    <dgm:cxn modelId="{9BF1FD65-C874-41F9-ADB7-A6F1EC2DF147}" type="presParOf" srcId="{FDC83090-B7D9-472D-8AB5-C7B140CB7FBF}" destId="{2DD5A368-2B8A-413D-B3C5-88D131ADC396}" srcOrd="0" destOrd="0" presId="urn:microsoft.com/office/officeart/2005/8/layout/hierarchy3"/>
    <dgm:cxn modelId="{16138996-E162-4D06-8C89-3322D82E04C9}" type="presParOf" srcId="{FDC83090-B7D9-472D-8AB5-C7B140CB7FBF}" destId="{DA68F6FA-8BBC-4F68-A57E-4558A268DFBE}" srcOrd="1" destOrd="0" presId="urn:microsoft.com/office/officeart/2005/8/layout/hierarchy3"/>
    <dgm:cxn modelId="{70549EB3-3AF7-49AF-9C37-34EBE37D6E29}" type="presParOf" srcId="{19959A69-1EE6-43F0-98DE-162EB83C359A}" destId="{39D32C56-E477-4B92-B125-81AE44543EA9}" srcOrd="1" destOrd="0" presId="urn:microsoft.com/office/officeart/2005/8/layout/hierarchy3"/>
    <dgm:cxn modelId="{B8BCD9EF-D7B5-41B6-BD0C-12CB10DD91EA}" type="presParOf" srcId="{39D32C56-E477-4B92-B125-81AE44543EA9}" destId="{7D96CEC2-BFAF-4F57-8B2F-AD21F334EFD3}" srcOrd="0" destOrd="0" presId="urn:microsoft.com/office/officeart/2005/8/layout/hierarchy3"/>
    <dgm:cxn modelId="{B72CA6D7-7242-4A21-BC01-09B40DA10D27}" type="presParOf" srcId="{39D32C56-E477-4B92-B125-81AE44543EA9}" destId="{4E7C1AC7-C1CF-4692-9D58-E8E9FA7F31CD}" srcOrd="1" destOrd="0" presId="urn:microsoft.com/office/officeart/2005/8/layout/hierarchy3"/>
    <dgm:cxn modelId="{DED8512E-B460-4F91-8E0D-8D36FB1AD1A8}" type="presParOf" srcId="{39D32C56-E477-4B92-B125-81AE44543EA9}" destId="{1E7458EF-2BAC-4094-AC0C-CC32D151938F}" srcOrd="2" destOrd="0" presId="urn:microsoft.com/office/officeart/2005/8/layout/hierarchy3"/>
    <dgm:cxn modelId="{475EF73F-3425-46DF-9D0F-788A21EFD16B}" type="presParOf" srcId="{39D32C56-E477-4B92-B125-81AE44543EA9}" destId="{79298180-5493-4E0E-99F7-7E4A682C8CB3}" srcOrd="3" destOrd="0" presId="urn:microsoft.com/office/officeart/2005/8/layout/hierarchy3"/>
    <dgm:cxn modelId="{075875EE-594A-4651-9419-7E71F8A529F5}" type="presParOf" srcId="{F7CA6C7E-C802-4F9E-A15D-30E795FD0AB7}" destId="{386C7976-510E-44D1-A10F-D261BB4A8FC0}" srcOrd="1" destOrd="0" presId="urn:microsoft.com/office/officeart/2005/8/layout/hierarchy3"/>
    <dgm:cxn modelId="{76EF86C1-8D69-4A21-AA07-688661B13FD7}" type="presParOf" srcId="{386C7976-510E-44D1-A10F-D261BB4A8FC0}" destId="{54963583-0275-498D-840F-910CE094F638}" srcOrd="0" destOrd="0" presId="urn:microsoft.com/office/officeart/2005/8/layout/hierarchy3"/>
    <dgm:cxn modelId="{D4BD201C-27BA-48FB-9E2B-D3D60DDCB586}" type="presParOf" srcId="{54963583-0275-498D-840F-910CE094F638}" destId="{B71C029F-FC33-4C02-94CA-6C490514F22E}" srcOrd="0" destOrd="0" presId="urn:microsoft.com/office/officeart/2005/8/layout/hierarchy3"/>
    <dgm:cxn modelId="{A25569C0-A4D1-48B1-A47D-AABD87DCEF98}" type="presParOf" srcId="{54963583-0275-498D-840F-910CE094F638}" destId="{469EAC4F-330C-4E19-BE2D-0D0F2DB70170}" srcOrd="1" destOrd="0" presId="urn:microsoft.com/office/officeart/2005/8/layout/hierarchy3"/>
    <dgm:cxn modelId="{DB0D0DBD-CBC7-457D-917E-A5DD4E1999F9}" type="presParOf" srcId="{386C7976-510E-44D1-A10F-D261BB4A8FC0}" destId="{4FEF0EFE-0721-4A1F-884F-4346D7DAC6CE}" srcOrd="1" destOrd="0" presId="urn:microsoft.com/office/officeart/2005/8/layout/hierarchy3"/>
    <dgm:cxn modelId="{A6E6D2F4-B61D-4BEE-B403-7C7362E8D922}" type="presParOf" srcId="{4FEF0EFE-0721-4A1F-884F-4346D7DAC6CE}" destId="{66C631DF-EC02-40AE-927B-C2A67E838C52}" srcOrd="0" destOrd="0" presId="urn:microsoft.com/office/officeart/2005/8/layout/hierarchy3"/>
    <dgm:cxn modelId="{31BE04E5-945F-4BFD-942B-8BB651297467}" type="presParOf" srcId="{4FEF0EFE-0721-4A1F-884F-4346D7DAC6CE}" destId="{D8004BFC-1351-4394-A2B0-48D833E0ECE6}" srcOrd="1" destOrd="0" presId="urn:microsoft.com/office/officeart/2005/8/layout/hierarchy3"/>
    <dgm:cxn modelId="{65CD9ABD-989E-421C-A9F1-E8365C532C6C}" type="presParOf" srcId="{4FEF0EFE-0721-4A1F-884F-4346D7DAC6CE}" destId="{C43E9B38-3FE9-455F-B2FF-DC69F3B5F3DD}" srcOrd="2" destOrd="0" presId="urn:microsoft.com/office/officeart/2005/8/layout/hierarchy3"/>
    <dgm:cxn modelId="{4DCA98AC-8403-44D7-93EF-7F2EA737F3F4}" type="presParOf" srcId="{4FEF0EFE-0721-4A1F-884F-4346D7DAC6CE}" destId="{DB60DF9C-7B11-41FC-9967-9BF52557497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915287-92BB-4F31-82E0-7DB4085293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8DE60D7-7D58-4F1D-A9BA-7CDF1B9D5017}">
      <dgm:prSet phldrT="[Metin]"/>
      <dgm:spPr/>
      <dgm:t>
        <a:bodyPr/>
        <a:lstStyle/>
        <a:p>
          <a:r>
            <a:rPr lang="tr-TR" dirty="0" smtClean="0"/>
            <a:t>METALLER</a:t>
          </a:r>
          <a:endParaRPr lang="tr-TR" dirty="0"/>
        </a:p>
      </dgm:t>
    </dgm:pt>
    <dgm:pt modelId="{492DE7C8-C4A7-415D-815E-26EDD9C7FCBE}" type="parTrans" cxnId="{72E8D8EF-085B-4176-9C2F-CDE79257D84A}">
      <dgm:prSet/>
      <dgm:spPr/>
      <dgm:t>
        <a:bodyPr/>
        <a:lstStyle/>
        <a:p>
          <a:endParaRPr lang="tr-TR"/>
        </a:p>
      </dgm:t>
    </dgm:pt>
    <dgm:pt modelId="{87E97155-D763-4960-AFB3-895C705F1E46}" type="sibTrans" cxnId="{72E8D8EF-085B-4176-9C2F-CDE79257D84A}">
      <dgm:prSet/>
      <dgm:spPr/>
      <dgm:t>
        <a:bodyPr/>
        <a:lstStyle/>
        <a:p>
          <a:endParaRPr lang="tr-TR"/>
        </a:p>
      </dgm:t>
    </dgm:pt>
    <dgm:pt modelId="{510F0DC1-20F2-4B0B-AF73-F0CA1D8EBC08}">
      <dgm:prSet phldrT="[Metin]"/>
      <dgm:spPr/>
      <dgm:t>
        <a:bodyPr/>
        <a:lstStyle/>
        <a:p>
          <a:r>
            <a:rPr lang="tr-TR" dirty="0" smtClean="0"/>
            <a:t>CAM</a:t>
          </a:r>
          <a:endParaRPr lang="tr-TR" dirty="0"/>
        </a:p>
      </dgm:t>
    </dgm:pt>
    <dgm:pt modelId="{31AF0295-8CE2-4E02-9F46-24263B6B2C0E}" type="parTrans" cxnId="{C77D6E1E-9CE7-4F34-9FF9-BD8FC727411B}">
      <dgm:prSet/>
      <dgm:spPr/>
      <dgm:t>
        <a:bodyPr/>
        <a:lstStyle/>
        <a:p>
          <a:endParaRPr lang="tr-TR"/>
        </a:p>
      </dgm:t>
    </dgm:pt>
    <dgm:pt modelId="{3716BEC9-E914-40F6-9B5E-581F7C071358}" type="sibTrans" cxnId="{C77D6E1E-9CE7-4F34-9FF9-BD8FC727411B}">
      <dgm:prSet/>
      <dgm:spPr/>
      <dgm:t>
        <a:bodyPr/>
        <a:lstStyle/>
        <a:p>
          <a:endParaRPr lang="tr-TR"/>
        </a:p>
      </dgm:t>
    </dgm:pt>
    <dgm:pt modelId="{011941FF-92BB-4329-B394-DEDE7E321EAB}">
      <dgm:prSet phldrT="[Metin]"/>
      <dgm:spPr/>
      <dgm:t>
        <a:bodyPr/>
        <a:lstStyle/>
        <a:p>
          <a:r>
            <a:rPr lang="tr-TR" dirty="0" smtClean="0"/>
            <a:t>KAĞIT ve KARTON vb</a:t>
          </a:r>
          <a:endParaRPr lang="tr-TR" dirty="0"/>
        </a:p>
      </dgm:t>
    </dgm:pt>
    <dgm:pt modelId="{0509032A-E2F3-4B2E-B0A2-C0409C124BF7}" type="parTrans" cxnId="{23F972CA-2333-4DD5-B2AD-0192604C0BBD}">
      <dgm:prSet/>
      <dgm:spPr/>
      <dgm:t>
        <a:bodyPr/>
        <a:lstStyle/>
        <a:p>
          <a:endParaRPr lang="tr-TR"/>
        </a:p>
      </dgm:t>
    </dgm:pt>
    <dgm:pt modelId="{8F5F642B-9F9B-417D-9260-9FA834DDEE6B}" type="sibTrans" cxnId="{23F972CA-2333-4DD5-B2AD-0192604C0BBD}">
      <dgm:prSet/>
      <dgm:spPr/>
      <dgm:t>
        <a:bodyPr/>
        <a:lstStyle/>
        <a:p>
          <a:endParaRPr lang="tr-TR"/>
        </a:p>
      </dgm:t>
    </dgm:pt>
    <dgm:pt modelId="{EE069DC8-77B6-4044-B1E5-C0060590483A}">
      <dgm:prSet phldrT="[Metin]"/>
      <dgm:spPr/>
      <dgm:t>
        <a:bodyPr/>
        <a:lstStyle/>
        <a:p>
          <a:r>
            <a:rPr lang="tr-TR" dirty="0" smtClean="0"/>
            <a:t>PLASTİK ve TÜREVLERİ</a:t>
          </a:r>
          <a:endParaRPr lang="tr-TR" dirty="0"/>
        </a:p>
      </dgm:t>
    </dgm:pt>
    <dgm:pt modelId="{085D9329-8D85-43F2-B73E-4FEBDE690B22}" type="parTrans" cxnId="{5FA51191-C667-45D3-80C5-52F41E64482E}">
      <dgm:prSet/>
      <dgm:spPr/>
      <dgm:t>
        <a:bodyPr/>
        <a:lstStyle/>
        <a:p>
          <a:endParaRPr lang="tr-TR"/>
        </a:p>
      </dgm:t>
    </dgm:pt>
    <dgm:pt modelId="{921271C9-0B77-4CB5-A22D-F2F9D4589AD2}" type="sibTrans" cxnId="{5FA51191-C667-45D3-80C5-52F41E64482E}">
      <dgm:prSet/>
      <dgm:spPr/>
      <dgm:t>
        <a:bodyPr/>
        <a:lstStyle/>
        <a:p>
          <a:endParaRPr lang="tr-TR"/>
        </a:p>
      </dgm:t>
    </dgm:pt>
    <dgm:pt modelId="{A83691A0-42B6-4037-A7A7-3670790F7F46}">
      <dgm:prSet phldrT="[Metin]"/>
      <dgm:spPr/>
      <dgm:t>
        <a:bodyPr/>
        <a:lstStyle/>
        <a:p>
          <a:r>
            <a:rPr lang="tr-TR" dirty="0" smtClean="0"/>
            <a:t>PİLLER</a:t>
          </a:r>
          <a:endParaRPr lang="tr-TR" dirty="0"/>
        </a:p>
      </dgm:t>
    </dgm:pt>
    <dgm:pt modelId="{618C49A7-2CEE-41CD-9E63-047CD0568989}" type="parTrans" cxnId="{09459D83-4B18-4BF7-810E-5C8ED619551A}">
      <dgm:prSet/>
      <dgm:spPr/>
      <dgm:t>
        <a:bodyPr/>
        <a:lstStyle/>
        <a:p>
          <a:endParaRPr lang="tr-TR"/>
        </a:p>
      </dgm:t>
    </dgm:pt>
    <dgm:pt modelId="{02A15A89-42EF-4C4E-8D1E-BF038602046A}" type="sibTrans" cxnId="{09459D83-4B18-4BF7-810E-5C8ED619551A}">
      <dgm:prSet/>
      <dgm:spPr/>
      <dgm:t>
        <a:bodyPr/>
        <a:lstStyle/>
        <a:p>
          <a:endParaRPr lang="tr-TR"/>
        </a:p>
      </dgm:t>
    </dgm:pt>
    <dgm:pt modelId="{71873B36-2194-487C-9CF9-9EEC61F86184}" type="pres">
      <dgm:prSet presAssocID="{D5915287-92BB-4F31-82E0-7DB4085293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2625E0-100F-4EFE-84D3-E5E09E456329}" type="pres">
      <dgm:prSet presAssocID="{C8DE60D7-7D58-4F1D-A9BA-7CDF1B9D50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19C7F4-D776-472F-A3C5-8CC4E6902D33}" type="pres">
      <dgm:prSet presAssocID="{87E97155-D763-4960-AFB3-895C705F1E46}" presName="sibTrans" presStyleCnt="0"/>
      <dgm:spPr/>
    </dgm:pt>
    <dgm:pt modelId="{669829FB-8754-4F4F-9043-B3139462C15F}" type="pres">
      <dgm:prSet presAssocID="{510F0DC1-20F2-4B0B-AF73-F0CA1D8EBC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1041FC-F633-4EDD-90DA-84268C5E37FF}" type="pres">
      <dgm:prSet presAssocID="{3716BEC9-E914-40F6-9B5E-581F7C071358}" presName="sibTrans" presStyleCnt="0"/>
      <dgm:spPr/>
    </dgm:pt>
    <dgm:pt modelId="{E67D8E7B-3949-4C25-98D8-77227D179A2D}" type="pres">
      <dgm:prSet presAssocID="{011941FF-92BB-4329-B394-DEDE7E321E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571D32-6F82-4D9C-B2AE-3E9E535D822E}" type="pres">
      <dgm:prSet presAssocID="{8F5F642B-9F9B-417D-9260-9FA834DDEE6B}" presName="sibTrans" presStyleCnt="0"/>
      <dgm:spPr/>
    </dgm:pt>
    <dgm:pt modelId="{FD8A706F-541E-495F-A2B8-DF47DC3ED297}" type="pres">
      <dgm:prSet presAssocID="{EE069DC8-77B6-4044-B1E5-C006059048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33314-BBD3-4780-B696-FC4017A445CD}" type="pres">
      <dgm:prSet presAssocID="{921271C9-0B77-4CB5-A22D-F2F9D4589AD2}" presName="sibTrans" presStyleCnt="0"/>
      <dgm:spPr/>
    </dgm:pt>
    <dgm:pt modelId="{50FF4B69-2E1B-4AB7-A2FD-5DA6EE740C71}" type="pres">
      <dgm:prSet presAssocID="{A83691A0-42B6-4037-A7A7-3670790F7F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4A367A-8453-4508-9651-48B9017168D3}" type="presOf" srcId="{EE069DC8-77B6-4044-B1E5-C0060590483A}" destId="{FD8A706F-541E-495F-A2B8-DF47DC3ED297}" srcOrd="0" destOrd="0" presId="urn:microsoft.com/office/officeart/2005/8/layout/default"/>
    <dgm:cxn modelId="{C77D6E1E-9CE7-4F34-9FF9-BD8FC727411B}" srcId="{D5915287-92BB-4F31-82E0-7DB4085293F9}" destId="{510F0DC1-20F2-4B0B-AF73-F0CA1D8EBC08}" srcOrd="1" destOrd="0" parTransId="{31AF0295-8CE2-4E02-9F46-24263B6B2C0E}" sibTransId="{3716BEC9-E914-40F6-9B5E-581F7C071358}"/>
    <dgm:cxn modelId="{23F972CA-2333-4DD5-B2AD-0192604C0BBD}" srcId="{D5915287-92BB-4F31-82E0-7DB4085293F9}" destId="{011941FF-92BB-4329-B394-DEDE7E321EAB}" srcOrd="2" destOrd="0" parTransId="{0509032A-E2F3-4B2E-B0A2-C0409C124BF7}" sibTransId="{8F5F642B-9F9B-417D-9260-9FA834DDEE6B}"/>
    <dgm:cxn modelId="{72E8D8EF-085B-4176-9C2F-CDE79257D84A}" srcId="{D5915287-92BB-4F31-82E0-7DB4085293F9}" destId="{C8DE60D7-7D58-4F1D-A9BA-7CDF1B9D5017}" srcOrd="0" destOrd="0" parTransId="{492DE7C8-C4A7-415D-815E-26EDD9C7FCBE}" sibTransId="{87E97155-D763-4960-AFB3-895C705F1E46}"/>
    <dgm:cxn modelId="{5A0A1E2B-7997-4983-9261-E27FB6D583E8}" type="presOf" srcId="{D5915287-92BB-4F31-82E0-7DB4085293F9}" destId="{71873B36-2194-487C-9CF9-9EEC61F86184}" srcOrd="0" destOrd="0" presId="urn:microsoft.com/office/officeart/2005/8/layout/default"/>
    <dgm:cxn modelId="{4658E93B-15FC-46D8-AFE0-430F4A5C5054}" type="presOf" srcId="{510F0DC1-20F2-4B0B-AF73-F0CA1D8EBC08}" destId="{669829FB-8754-4F4F-9043-B3139462C15F}" srcOrd="0" destOrd="0" presId="urn:microsoft.com/office/officeart/2005/8/layout/default"/>
    <dgm:cxn modelId="{5FA51191-C667-45D3-80C5-52F41E64482E}" srcId="{D5915287-92BB-4F31-82E0-7DB4085293F9}" destId="{EE069DC8-77B6-4044-B1E5-C0060590483A}" srcOrd="3" destOrd="0" parTransId="{085D9329-8D85-43F2-B73E-4FEBDE690B22}" sibTransId="{921271C9-0B77-4CB5-A22D-F2F9D4589AD2}"/>
    <dgm:cxn modelId="{011193DF-F107-4C42-926C-3E945D53D204}" type="presOf" srcId="{C8DE60D7-7D58-4F1D-A9BA-7CDF1B9D5017}" destId="{822625E0-100F-4EFE-84D3-E5E09E456329}" srcOrd="0" destOrd="0" presId="urn:microsoft.com/office/officeart/2005/8/layout/default"/>
    <dgm:cxn modelId="{09459D83-4B18-4BF7-810E-5C8ED619551A}" srcId="{D5915287-92BB-4F31-82E0-7DB4085293F9}" destId="{A83691A0-42B6-4037-A7A7-3670790F7F46}" srcOrd="4" destOrd="0" parTransId="{618C49A7-2CEE-41CD-9E63-047CD0568989}" sibTransId="{02A15A89-42EF-4C4E-8D1E-BF038602046A}"/>
    <dgm:cxn modelId="{E87B3B69-B0EC-4C35-87F7-5C1F2DBD78EA}" type="presOf" srcId="{011941FF-92BB-4329-B394-DEDE7E321EAB}" destId="{E67D8E7B-3949-4C25-98D8-77227D179A2D}" srcOrd="0" destOrd="0" presId="urn:microsoft.com/office/officeart/2005/8/layout/default"/>
    <dgm:cxn modelId="{6B7C16E1-0331-4FC5-BE9C-2260B00DE365}" type="presOf" srcId="{A83691A0-42B6-4037-A7A7-3670790F7F46}" destId="{50FF4B69-2E1B-4AB7-A2FD-5DA6EE740C71}" srcOrd="0" destOrd="0" presId="urn:microsoft.com/office/officeart/2005/8/layout/default"/>
    <dgm:cxn modelId="{F444C2FE-5E84-4D3A-B9ED-91F743DDA0CD}" type="presParOf" srcId="{71873B36-2194-487C-9CF9-9EEC61F86184}" destId="{822625E0-100F-4EFE-84D3-E5E09E456329}" srcOrd="0" destOrd="0" presId="urn:microsoft.com/office/officeart/2005/8/layout/default"/>
    <dgm:cxn modelId="{F6B1184F-7298-48F5-9DFE-2C1674A3AA27}" type="presParOf" srcId="{71873B36-2194-487C-9CF9-9EEC61F86184}" destId="{7E19C7F4-D776-472F-A3C5-8CC4E6902D33}" srcOrd="1" destOrd="0" presId="urn:microsoft.com/office/officeart/2005/8/layout/default"/>
    <dgm:cxn modelId="{988CBD85-AFCA-4D04-BF60-23B4034D047F}" type="presParOf" srcId="{71873B36-2194-487C-9CF9-9EEC61F86184}" destId="{669829FB-8754-4F4F-9043-B3139462C15F}" srcOrd="2" destOrd="0" presId="urn:microsoft.com/office/officeart/2005/8/layout/default"/>
    <dgm:cxn modelId="{875E880C-DF2A-4385-86D9-10207C9D1876}" type="presParOf" srcId="{71873B36-2194-487C-9CF9-9EEC61F86184}" destId="{DF1041FC-F633-4EDD-90DA-84268C5E37FF}" srcOrd="3" destOrd="0" presId="urn:microsoft.com/office/officeart/2005/8/layout/default"/>
    <dgm:cxn modelId="{AE304FB6-CD53-4168-A09B-C26D2B6E4EED}" type="presParOf" srcId="{71873B36-2194-487C-9CF9-9EEC61F86184}" destId="{E67D8E7B-3949-4C25-98D8-77227D179A2D}" srcOrd="4" destOrd="0" presId="urn:microsoft.com/office/officeart/2005/8/layout/default"/>
    <dgm:cxn modelId="{D2FF612E-CC66-4A04-9812-3C483D2B24A8}" type="presParOf" srcId="{71873B36-2194-487C-9CF9-9EEC61F86184}" destId="{FC571D32-6F82-4D9C-B2AE-3E9E535D822E}" srcOrd="5" destOrd="0" presId="urn:microsoft.com/office/officeart/2005/8/layout/default"/>
    <dgm:cxn modelId="{ABB4AB92-39FF-461C-B2B3-DA35C01AA4EF}" type="presParOf" srcId="{71873B36-2194-487C-9CF9-9EEC61F86184}" destId="{FD8A706F-541E-495F-A2B8-DF47DC3ED297}" srcOrd="6" destOrd="0" presId="urn:microsoft.com/office/officeart/2005/8/layout/default"/>
    <dgm:cxn modelId="{C599D424-DCF3-4E7E-A9C8-F00886A842B9}" type="presParOf" srcId="{71873B36-2194-487C-9CF9-9EEC61F86184}" destId="{95E33314-BBD3-4780-B696-FC4017A445CD}" srcOrd="7" destOrd="0" presId="urn:microsoft.com/office/officeart/2005/8/layout/default"/>
    <dgm:cxn modelId="{79BD7E05-A81F-4B54-865E-877BDFBF50A2}" type="presParOf" srcId="{71873B36-2194-487C-9CF9-9EEC61F86184}" destId="{50FF4B69-2E1B-4AB7-A2FD-5DA6EE740C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B62BF-A486-411C-A386-28BBFB24244F}">
      <dsp:nvSpPr>
        <dsp:cNvPr id="0" name=""/>
        <dsp:cNvSpPr/>
      </dsp:nvSpPr>
      <dsp:spPr>
        <a:xfrm>
          <a:off x="4906884" y="3052932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Yağış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Yer altı ve yer üstü suları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Boşaltım</a:t>
          </a:r>
          <a:endParaRPr lang="tr-TR" sz="1400" kern="1200" dirty="0"/>
        </a:p>
      </dsp:txBody>
      <dsp:txXfrm>
        <a:off x="5577632" y="3415009"/>
        <a:ext cx="1565078" cy="1086231"/>
      </dsp:txXfrm>
    </dsp:sp>
    <dsp:sp modelId="{8E847B14-80E2-41E9-BF93-9FD7A486DFB5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Buharlaşma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Bitki ve hayvanların kullanımı</a:t>
          </a:r>
          <a:endParaRPr lang="tr-TR" sz="1400" kern="1200" dirty="0"/>
        </a:p>
      </dsp:txBody>
      <dsp:txXfrm>
        <a:off x="1172924" y="3439731"/>
        <a:ext cx="1565078" cy="1086231"/>
      </dsp:txXfrm>
    </dsp:sp>
    <dsp:sp modelId="{F35128F1-F912-4447-B7A6-F20DFECA39BD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Yağış ; Kar, dolu, yağmur,kırağı,çiy ve kırç şeklinde</a:t>
          </a:r>
          <a:endParaRPr lang="tr-TR" sz="1400" kern="1200" dirty="0"/>
        </a:p>
      </dsp:txBody>
      <dsp:txXfrm>
        <a:off x="5491597" y="0"/>
        <a:ext cx="1565078" cy="1086231"/>
      </dsp:txXfrm>
    </dsp:sp>
    <dsp:sp modelId="{8E2F62D2-3EBB-4CC1-B9DE-7965DE690335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Buharlaşma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Solunum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Terleme </a:t>
          </a:r>
          <a:endParaRPr lang="tr-TR" sz="1400" kern="1200" dirty="0"/>
        </a:p>
      </dsp:txBody>
      <dsp:txXfrm>
        <a:off x="1172924" y="0"/>
        <a:ext cx="1565078" cy="1086231"/>
      </dsp:txXfrm>
    </dsp:sp>
    <dsp:sp modelId="{8050EF93-4BAC-450A-BEDE-7EFF494C0C2C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Havanın Su Kaynakları</a:t>
          </a:r>
          <a:endParaRPr lang="tr-TR" sz="1900" kern="1200" dirty="0"/>
        </a:p>
      </dsp:txBody>
      <dsp:txXfrm>
        <a:off x="2109798" y="257979"/>
        <a:ext cx="1959741" cy="1959741"/>
      </dsp:txXfrm>
    </dsp:sp>
    <dsp:sp modelId="{231F008F-6D64-4DBE-8231-0D408623E159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Havadan  Suyun Ayrılma Yolları</a:t>
          </a:r>
          <a:endParaRPr lang="tr-TR" sz="1900" kern="1200" dirty="0"/>
        </a:p>
      </dsp:txBody>
      <dsp:txXfrm rot="5400000">
        <a:off x="4160059" y="257979"/>
        <a:ext cx="1959741" cy="1959741"/>
      </dsp:txXfrm>
    </dsp:sp>
    <dsp:sp modelId="{A98FB20D-8955-409F-A281-B5CDBCB0E9D2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Toprağın Su Kaynakları</a:t>
          </a:r>
          <a:endParaRPr lang="tr-TR" sz="1900" kern="1200" dirty="0"/>
        </a:p>
      </dsp:txBody>
      <dsp:txXfrm rot="10800000">
        <a:off x="4160059" y="2308241"/>
        <a:ext cx="1959741" cy="1959741"/>
      </dsp:txXfrm>
    </dsp:sp>
    <dsp:sp modelId="{3C533677-341E-466E-9340-DA924A1E8A4E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Topraktan Suyun Ayrılma Yolları</a:t>
          </a:r>
          <a:endParaRPr lang="tr-TR" sz="1900" kern="1200" dirty="0"/>
        </a:p>
      </dsp:txBody>
      <dsp:txXfrm rot="16200000">
        <a:off x="2109798" y="2308241"/>
        <a:ext cx="1959741" cy="1959741"/>
      </dsp:txXfrm>
    </dsp:sp>
    <dsp:sp modelId="{A083AC90-A251-48F7-A3B7-9F9B330EF53C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3E509-E7A0-44DC-83AB-226D23A6B4D5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EA9E5-2AF1-4E2B-BE3A-78FA7C7D0505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Havanın CO</a:t>
          </a:r>
          <a:r>
            <a:rPr lang="tr-TR" sz="2800" kern="1200" baseline="-25000" dirty="0" smtClean="0"/>
            <a:t>2 </a:t>
          </a:r>
          <a:r>
            <a:rPr lang="tr-TR" sz="2800" kern="1200" baseline="0" dirty="0" smtClean="0"/>
            <a:t>Kaynakları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baseline="0" dirty="0" smtClean="0">
              <a:solidFill>
                <a:schemeClr val="tx1"/>
              </a:solidFill>
            </a:rPr>
            <a:t>Solunum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baseline="0" dirty="0" smtClean="0">
              <a:solidFill>
                <a:schemeClr val="tx1"/>
              </a:solidFill>
            </a:rPr>
            <a:t>Orman yangınları, yanardağ patlamaları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baseline="0" dirty="0" smtClean="0">
              <a:solidFill>
                <a:schemeClr val="tx1"/>
              </a:solidFill>
            </a:rPr>
            <a:t>Ayrıştırıcıların atmosfere  </a:t>
          </a:r>
          <a:r>
            <a:rPr lang="tr-TR" sz="1600" kern="1200" dirty="0" smtClean="0">
              <a:solidFill>
                <a:schemeClr val="tx1"/>
              </a:solidFill>
            </a:rPr>
            <a:t>CO</a:t>
          </a:r>
          <a:r>
            <a:rPr lang="tr-TR" sz="1600" kern="1200" baseline="-25000" dirty="0" smtClean="0">
              <a:solidFill>
                <a:schemeClr val="tx1"/>
              </a:solidFill>
            </a:rPr>
            <a:t>2</a:t>
          </a:r>
          <a:r>
            <a:rPr lang="tr-TR" sz="1600" kern="1200" baseline="0" dirty="0" smtClean="0">
              <a:solidFill>
                <a:schemeClr val="tx1"/>
              </a:solidFill>
            </a:rPr>
            <a:t> vermesi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baseline="0" dirty="0" smtClean="0">
              <a:solidFill>
                <a:schemeClr val="tx1"/>
              </a:solidFill>
            </a:rPr>
            <a:t>Fabrika bacaları, araba egzozları, fosil yakıtların yanması, her türlü yanma tepkimesi vb.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baseline="-250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baseline="-250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baseline="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baseline="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baseline="-25000" dirty="0" smtClean="0"/>
            <a:t> </a:t>
          </a:r>
          <a:endParaRPr lang="tr-TR" sz="1000" kern="1200" dirty="0"/>
        </a:p>
      </dsp:txBody>
      <dsp:txXfrm rot="16200000">
        <a:off x="1208781" y="-1208781"/>
        <a:ext cx="1697236" cy="4114800"/>
      </dsp:txXfrm>
    </dsp:sp>
    <dsp:sp modelId="{C209DB96-B83A-4DFE-96F4-49AE119E16AF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Havadan CO</a:t>
          </a:r>
          <a:r>
            <a:rPr lang="tr-TR" sz="2400" kern="1200" baseline="-25000" dirty="0" smtClean="0"/>
            <a:t>2  </a:t>
          </a:r>
          <a:r>
            <a:rPr lang="tr-TR" sz="2400" kern="1200" baseline="0" dirty="0" smtClean="0"/>
            <a:t>Ayrılma Yolları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baseline="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baseline="0" dirty="0" smtClean="0">
              <a:solidFill>
                <a:schemeClr val="tx1"/>
              </a:solidFill>
            </a:rPr>
            <a:t>FOTOSENTEZ</a:t>
          </a:r>
          <a:endParaRPr lang="tr-TR" sz="2700" kern="1200" dirty="0">
            <a:solidFill>
              <a:schemeClr val="tx1"/>
            </a:solidFill>
          </a:endParaRPr>
        </a:p>
      </dsp:txBody>
      <dsp:txXfrm>
        <a:off x="4114800" y="0"/>
        <a:ext cx="4114800" cy="1697236"/>
      </dsp:txXfrm>
    </dsp:sp>
    <dsp:sp modelId="{F23618F0-A2A0-4B85-94DE-B949DBDB6DBF}">
      <dsp:nvSpPr>
        <dsp:cNvPr id="0" name=""/>
        <dsp:cNvSpPr/>
      </dsp:nvSpPr>
      <dsp:spPr>
        <a:xfrm rot="10800000">
          <a:off x="10328" y="2260854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Toprağın C (Karbon) Kaynakları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Bitki ve hayvan ölü ve atıkları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 smtClean="0"/>
        </a:p>
      </dsp:txBody>
      <dsp:txXfrm rot="10800000">
        <a:off x="10328" y="2826599"/>
        <a:ext cx="4114800" cy="1697236"/>
      </dsp:txXfrm>
    </dsp:sp>
    <dsp:sp modelId="{5448FBC5-CD2B-47CB-B40E-52D3A70181A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Topraktan C (Karbon) Ayrılma Yolları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Ayrıştırıcıların atmosfere CO</a:t>
          </a:r>
          <a:r>
            <a:rPr lang="tr-TR" sz="1900" kern="1200" baseline="-25000" dirty="0" smtClean="0">
              <a:solidFill>
                <a:schemeClr val="tx1"/>
              </a:solidFill>
            </a:rPr>
            <a:t>2</a:t>
          </a:r>
          <a:r>
            <a:rPr lang="tr-TR" sz="1900" kern="1200" baseline="0" dirty="0" smtClean="0">
              <a:solidFill>
                <a:schemeClr val="tx1"/>
              </a:solidFill>
            </a:rPr>
            <a:t> vermesi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baseline="0" dirty="0" smtClean="0">
              <a:solidFill>
                <a:schemeClr val="tx1"/>
              </a:solidFill>
            </a:rPr>
            <a:t>Fosil yakıtların insanlar tarafından kullanılması</a:t>
          </a:r>
          <a:r>
            <a:rPr lang="tr-TR" sz="1900" kern="1200" dirty="0" smtClean="0">
              <a:solidFill>
                <a:schemeClr val="tx1"/>
              </a:solidFill>
            </a:rPr>
            <a:t> </a:t>
          </a:r>
        </a:p>
      </dsp:txBody>
      <dsp:txXfrm rot="5400000">
        <a:off x="5323581" y="1619944"/>
        <a:ext cx="1697236" cy="4114800"/>
      </dsp:txXfrm>
    </dsp:sp>
    <dsp:sp modelId="{B7FC7074-8FCB-4D36-80BE-5C5304BC00D1}">
      <dsp:nvSpPr>
        <dsp:cNvPr id="0" name=""/>
        <dsp:cNvSpPr/>
      </dsp:nvSpPr>
      <dsp:spPr>
        <a:xfrm>
          <a:off x="2890655" y="1972816"/>
          <a:ext cx="2468880" cy="69943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Karbon Döngüsü</a:t>
          </a:r>
          <a:endParaRPr lang="tr-TR" sz="2500" kern="1200" dirty="0"/>
        </a:p>
      </dsp:txBody>
      <dsp:txXfrm>
        <a:off x="2890655" y="1972816"/>
        <a:ext cx="2468880" cy="6994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19524-8B6E-4A97-BFD4-CEBE0163A561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HAVANIN O</a:t>
          </a:r>
          <a:r>
            <a:rPr lang="tr-TR" sz="2000" kern="1200" baseline="-25000" dirty="0" smtClean="0"/>
            <a:t>2 </a:t>
          </a:r>
          <a:r>
            <a:rPr lang="tr-TR" sz="2000" kern="1200" baseline="0" dirty="0" smtClean="0"/>
            <a:t>KAYNAKLARI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>
              <a:solidFill>
                <a:schemeClr val="tx1"/>
              </a:solidFill>
            </a:rPr>
            <a:t>Atmosferdeki %21  oranındaki </a:t>
          </a:r>
          <a:r>
            <a:rPr lang="tr-TR" sz="1800" kern="1200" dirty="0" smtClean="0">
              <a:solidFill>
                <a:schemeClr val="tx1"/>
              </a:solidFill>
            </a:rPr>
            <a:t>O</a:t>
          </a:r>
          <a:r>
            <a:rPr lang="tr-TR" sz="1800" kern="1200" baseline="-25000" dirty="0" smtClean="0">
              <a:solidFill>
                <a:schemeClr val="tx1"/>
              </a:solidFill>
            </a:rPr>
            <a:t>2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baseline="-25000" dirty="0" smtClean="0">
              <a:solidFill>
                <a:schemeClr val="tx1"/>
              </a:solidFill>
            </a:rPr>
            <a:t>FOTOSENTEZ</a:t>
          </a:r>
          <a:r>
            <a:rPr lang="tr-TR" sz="1800" kern="1200" baseline="-25000" dirty="0" smtClean="0">
              <a:solidFill>
                <a:schemeClr val="tx1"/>
              </a:solidFill>
            </a:rPr>
            <a:t> </a:t>
          </a:r>
          <a:r>
            <a:rPr lang="tr-TR" sz="1800" kern="1200" baseline="0" dirty="0" smtClean="0">
              <a:solidFill>
                <a:schemeClr val="tx1"/>
              </a:solidFill>
            </a:rPr>
            <a:t>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baseline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 rot="16200000">
        <a:off x="702" y="261838"/>
        <a:ext cx="4002285" cy="4002285"/>
      </dsp:txXfrm>
    </dsp:sp>
    <dsp:sp modelId="{A62309A1-F533-42D2-8FAC-4EF4353D336E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HAVADAN O</a:t>
          </a:r>
          <a:r>
            <a:rPr lang="tr-TR" sz="2000" kern="1200" baseline="-25000" dirty="0" smtClean="0"/>
            <a:t>2 </a:t>
          </a:r>
          <a:r>
            <a:rPr lang="tr-TR" sz="2000" kern="1200" baseline="0" dirty="0" smtClean="0"/>
            <a:t>AYRILMA YOLLARI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solidFill>
                <a:schemeClr val="tx1"/>
              </a:solidFill>
            </a:rPr>
            <a:t>SOLUNUM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baseline="0" dirty="0" smtClean="0">
              <a:solidFill>
                <a:schemeClr val="tx1"/>
              </a:solidFill>
            </a:rPr>
            <a:t>Her türlü yanma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 rot="5400000">
        <a:off x="4226611" y="261838"/>
        <a:ext cx="4002285" cy="40022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E533A-3365-40D6-9F68-E7E0C2F15F08}">
      <dsp:nvSpPr>
        <dsp:cNvPr id="0" name=""/>
        <dsp:cNvSpPr/>
      </dsp:nvSpPr>
      <dsp:spPr>
        <a:xfrm>
          <a:off x="4697057" y="3137667"/>
          <a:ext cx="2199671" cy="142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     </a:t>
          </a:r>
          <a:r>
            <a:rPr lang="tr-TR" sz="1100" kern="1200" dirty="0" smtClean="0"/>
            <a:t>Bitki ve hayvan ölü ve atıkları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Azot bağlayıcı bakterilerin toprağa Azot bağlaması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Yıldırım ve Şimşek</a:t>
          </a:r>
          <a:endParaRPr lang="tr-TR" sz="1100" kern="1200" dirty="0"/>
        </a:p>
      </dsp:txBody>
      <dsp:txXfrm>
        <a:off x="5356959" y="3493889"/>
        <a:ext cx="1539770" cy="1068666"/>
      </dsp:txXfrm>
    </dsp:sp>
    <dsp:sp modelId="{9B44A9A6-14B7-4C7E-99FA-8CBABE866589}">
      <dsp:nvSpPr>
        <dsp:cNvPr id="0" name=""/>
        <dsp:cNvSpPr/>
      </dsp:nvSpPr>
      <dsp:spPr>
        <a:xfrm>
          <a:off x="1108119" y="3137667"/>
          <a:ext cx="2199671" cy="142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Ayrıştırıcıların havaya azot gazı vermesi</a:t>
          </a: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/>
            <a:t>Bitkilerin kökleri yardımıyla Azot tuzlarının topraktan alması</a:t>
          </a:r>
          <a:endParaRPr lang="tr-TR" sz="1100" kern="1200" dirty="0"/>
        </a:p>
      </dsp:txBody>
      <dsp:txXfrm>
        <a:off x="1108119" y="3493889"/>
        <a:ext cx="1539770" cy="1068666"/>
      </dsp:txXfrm>
    </dsp:sp>
    <dsp:sp modelId="{784BE53D-8460-4E95-9EEE-990FC8A56FCD}">
      <dsp:nvSpPr>
        <dsp:cNvPr id="0" name=""/>
        <dsp:cNvSpPr/>
      </dsp:nvSpPr>
      <dsp:spPr>
        <a:xfrm>
          <a:off x="4326665" y="-1"/>
          <a:ext cx="2940455" cy="1644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Azot bağlayıcı bakterilerin toprağa Azot bağlaması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       Yıldırım ve Şimşek</a:t>
          </a:r>
          <a:endParaRPr lang="tr-TR" sz="1400" kern="1200" dirty="0"/>
        </a:p>
      </dsp:txBody>
      <dsp:txXfrm>
        <a:off x="5208802" y="-1"/>
        <a:ext cx="2058318" cy="1233337"/>
      </dsp:txXfrm>
    </dsp:sp>
    <dsp:sp modelId="{7CEC2D8F-F50E-4E15-9732-8AD7751344A6}">
      <dsp:nvSpPr>
        <dsp:cNvPr id="0" name=""/>
        <dsp:cNvSpPr/>
      </dsp:nvSpPr>
      <dsp:spPr>
        <a:xfrm>
          <a:off x="962478" y="-36592"/>
          <a:ext cx="2490952" cy="1717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Atmosferdeki %78 oranındaki Azot gazı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Ayrıştırıcıların atmosfere Azot vermesi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Yanardağ patlamaları</a:t>
          </a:r>
          <a:endParaRPr lang="tr-TR" sz="1400" kern="1200" dirty="0"/>
        </a:p>
      </dsp:txBody>
      <dsp:txXfrm>
        <a:off x="962478" y="-36592"/>
        <a:ext cx="1743666" cy="1288224"/>
      </dsp:txXfrm>
    </dsp:sp>
    <dsp:sp modelId="{FE496CEE-839E-4572-B23C-A41121CCA27E}">
      <dsp:nvSpPr>
        <dsp:cNvPr id="0" name=""/>
        <dsp:cNvSpPr/>
      </dsp:nvSpPr>
      <dsp:spPr>
        <a:xfrm>
          <a:off x="2142219" y="290401"/>
          <a:ext cx="1928052" cy="1928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Havanın N</a:t>
          </a:r>
          <a:r>
            <a:rPr lang="tr-TR" sz="1900" kern="1200" baseline="-25000" dirty="0" smtClean="0"/>
            <a:t>2</a:t>
          </a:r>
          <a:r>
            <a:rPr lang="tr-TR" sz="1900" kern="1200" dirty="0" smtClean="0"/>
            <a:t> Kaynakları</a:t>
          </a:r>
          <a:endParaRPr lang="tr-TR" sz="1900" kern="1200" dirty="0"/>
        </a:p>
      </dsp:txBody>
      <dsp:txXfrm>
        <a:off x="2142219" y="290401"/>
        <a:ext cx="1928052" cy="1928052"/>
      </dsp:txXfrm>
    </dsp:sp>
    <dsp:sp modelId="{1FAD024E-5E10-43A8-A740-34BA47C07B06}">
      <dsp:nvSpPr>
        <dsp:cNvPr id="0" name=""/>
        <dsp:cNvSpPr/>
      </dsp:nvSpPr>
      <dsp:spPr>
        <a:xfrm rot="5400000">
          <a:off x="4159327" y="290401"/>
          <a:ext cx="1928052" cy="1928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Havadan N</a:t>
          </a:r>
          <a:r>
            <a:rPr lang="tr-TR" sz="1900" kern="1200" baseline="-25000" dirty="0" smtClean="0"/>
            <a:t>2</a:t>
          </a:r>
          <a:r>
            <a:rPr lang="tr-TR" sz="1900" kern="1200" dirty="0" smtClean="0"/>
            <a:t> Ayrılma Yolları </a:t>
          </a:r>
          <a:endParaRPr lang="tr-TR" sz="1900" kern="1200" dirty="0"/>
        </a:p>
      </dsp:txBody>
      <dsp:txXfrm rot="5400000">
        <a:off x="4159327" y="290401"/>
        <a:ext cx="1928052" cy="1928052"/>
      </dsp:txXfrm>
    </dsp:sp>
    <dsp:sp modelId="{3142F8EE-AE4E-44C0-93AD-423EBA91AB45}">
      <dsp:nvSpPr>
        <dsp:cNvPr id="0" name=""/>
        <dsp:cNvSpPr/>
      </dsp:nvSpPr>
      <dsp:spPr>
        <a:xfrm rot="10800000">
          <a:off x="4159327" y="2307509"/>
          <a:ext cx="1928052" cy="1928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Toprağın N</a:t>
          </a:r>
          <a:r>
            <a:rPr lang="tr-TR" sz="1900" kern="1200" baseline="-25000" dirty="0" smtClean="0"/>
            <a:t>2</a:t>
          </a:r>
          <a:r>
            <a:rPr lang="tr-TR" sz="1900" kern="1200" dirty="0" smtClean="0"/>
            <a:t> Kaynakları</a:t>
          </a:r>
          <a:endParaRPr lang="tr-TR" sz="1900" kern="1200" dirty="0"/>
        </a:p>
      </dsp:txBody>
      <dsp:txXfrm rot="10800000">
        <a:off x="4159327" y="2307509"/>
        <a:ext cx="1928052" cy="1928052"/>
      </dsp:txXfrm>
    </dsp:sp>
    <dsp:sp modelId="{0AABFEAA-AED9-4FC8-A167-67A18B34CE35}">
      <dsp:nvSpPr>
        <dsp:cNvPr id="0" name=""/>
        <dsp:cNvSpPr/>
      </dsp:nvSpPr>
      <dsp:spPr>
        <a:xfrm rot="16200000">
          <a:off x="2142219" y="2307509"/>
          <a:ext cx="1928052" cy="1928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Topraktan N</a:t>
          </a:r>
          <a:r>
            <a:rPr lang="tr-TR" sz="1900" kern="1200" baseline="-25000" dirty="0" smtClean="0"/>
            <a:t>2</a:t>
          </a:r>
          <a:r>
            <a:rPr lang="tr-TR" sz="1900" kern="1200" dirty="0" smtClean="0"/>
            <a:t> Ayrılma Yolları </a:t>
          </a:r>
          <a:endParaRPr lang="tr-TR" sz="1900" kern="1200" dirty="0"/>
        </a:p>
      </dsp:txBody>
      <dsp:txXfrm rot="16200000">
        <a:off x="2142219" y="2307509"/>
        <a:ext cx="1928052" cy="1928052"/>
      </dsp:txXfrm>
    </dsp:sp>
    <dsp:sp modelId="{5B8A064B-9DB6-4241-B3E8-631A22342EFA}">
      <dsp:nvSpPr>
        <dsp:cNvPr id="0" name=""/>
        <dsp:cNvSpPr/>
      </dsp:nvSpPr>
      <dsp:spPr>
        <a:xfrm>
          <a:off x="3781954" y="1862231"/>
          <a:ext cx="665690" cy="5788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6DA7A-8844-4D67-AC1F-366C28893288}">
      <dsp:nvSpPr>
        <dsp:cNvPr id="0" name=""/>
        <dsp:cNvSpPr/>
      </dsp:nvSpPr>
      <dsp:spPr>
        <a:xfrm rot="10800000">
          <a:off x="3781954" y="2084870"/>
          <a:ext cx="665690" cy="5788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5A368-2B8A-413D-B3C5-88D131ADC396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YENİLENEBİLİR ENERJİ KAYNAKLARI</a:t>
          </a:r>
          <a:endParaRPr lang="tr-TR" sz="2700" kern="1200" dirty="0"/>
        </a:p>
      </dsp:txBody>
      <dsp:txXfrm>
        <a:off x="1208019" y="2152"/>
        <a:ext cx="2583805" cy="1291902"/>
      </dsp:txXfrm>
    </dsp:sp>
    <dsp:sp modelId="{7D96CEC2-BFAF-4F57-8B2F-AD21F334EFD3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C1AC7-C1CF-4692-9D58-E8E9FA7F31CD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Hidroelektrik(su)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Dalga Enerjisi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Yağmur Enerjisi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Jeotermal Enerji</a:t>
          </a:r>
          <a:endParaRPr lang="tr-TR" sz="1600" kern="1200" dirty="0"/>
        </a:p>
      </dsp:txBody>
      <dsp:txXfrm>
        <a:off x="1724780" y="1617030"/>
        <a:ext cx="2067044" cy="1291902"/>
      </dsp:txXfrm>
    </dsp:sp>
    <dsp:sp modelId="{1E7458EF-2BAC-4094-AC0C-CC32D151938F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8180-5493-4E0E-99F7-7E4A682C8CB3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Güneş Enerjisi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Rüzgar Enerjisi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Hidrojen Enerjisi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Biyokütle (biomas)</a:t>
          </a:r>
          <a:endParaRPr lang="tr-TR" sz="1600" kern="1200" dirty="0"/>
        </a:p>
      </dsp:txBody>
      <dsp:txXfrm>
        <a:off x="1724780" y="3231908"/>
        <a:ext cx="2067044" cy="1291902"/>
      </dsp:txXfrm>
    </dsp:sp>
    <dsp:sp modelId="{B71C029F-FC33-4C02-94CA-6C490514F22E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YENİLENEMEZ ENERJİ KAYNAKLARI</a:t>
          </a:r>
          <a:endParaRPr lang="tr-TR" sz="2700" kern="1200" dirty="0"/>
        </a:p>
      </dsp:txBody>
      <dsp:txXfrm>
        <a:off x="4437775" y="2152"/>
        <a:ext cx="2583805" cy="1291902"/>
      </dsp:txXfrm>
    </dsp:sp>
    <dsp:sp modelId="{66C631DF-EC02-40AE-927B-C2A67E838C52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04BFC-1351-4394-A2B0-48D833E0ECE6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FOSİL YAKITLAR;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Petrol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Kömür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Doğalgaz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Linyit</a:t>
          </a:r>
          <a:endParaRPr lang="tr-TR" sz="1400" kern="1200" dirty="0"/>
        </a:p>
      </dsp:txBody>
      <dsp:txXfrm>
        <a:off x="4954536" y="1617030"/>
        <a:ext cx="2067044" cy="1291902"/>
      </dsp:txXfrm>
    </dsp:sp>
    <dsp:sp modelId="{C43E9B38-3FE9-455F-B2FF-DC69F3B5F3DD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0DF9C-7B11-41FC-9967-9BF52557497A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NÜKLEER ENERJİ</a:t>
          </a:r>
          <a:endParaRPr lang="tr-TR" sz="1600" kern="1200" dirty="0"/>
        </a:p>
      </dsp:txBody>
      <dsp:txXfrm>
        <a:off x="4954536" y="3231908"/>
        <a:ext cx="2067044" cy="12919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2625E0-100F-4EFE-84D3-E5E09E456329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METALLER</a:t>
          </a:r>
          <a:endParaRPr lang="tr-TR" sz="3800" kern="1200" dirty="0"/>
        </a:p>
      </dsp:txBody>
      <dsp:txXfrm>
        <a:off x="0" y="591343"/>
        <a:ext cx="2571749" cy="1543050"/>
      </dsp:txXfrm>
    </dsp:sp>
    <dsp:sp modelId="{669829FB-8754-4F4F-9043-B3139462C15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CAM</a:t>
          </a:r>
          <a:endParaRPr lang="tr-TR" sz="3800" kern="1200" dirty="0"/>
        </a:p>
      </dsp:txBody>
      <dsp:txXfrm>
        <a:off x="2828925" y="591343"/>
        <a:ext cx="2571749" cy="1543050"/>
      </dsp:txXfrm>
    </dsp:sp>
    <dsp:sp modelId="{E67D8E7B-3949-4C25-98D8-77227D179A2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KAĞIT ve KARTON vb</a:t>
          </a:r>
          <a:endParaRPr lang="tr-TR" sz="3800" kern="1200" dirty="0"/>
        </a:p>
      </dsp:txBody>
      <dsp:txXfrm>
        <a:off x="5657849" y="591343"/>
        <a:ext cx="2571749" cy="1543050"/>
      </dsp:txXfrm>
    </dsp:sp>
    <dsp:sp modelId="{FD8A706F-541E-495F-A2B8-DF47DC3ED297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PLASTİK ve TÜREVLERİ</a:t>
          </a:r>
          <a:endParaRPr lang="tr-TR" sz="3800" kern="1200" dirty="0"/>
        </a:p>
      </dsp:txBody>
      <dsp:txXfrm>
        <a:off x="1414462" y="2391569"/>
        <a:ext cx="2571749" cy="1543050"/>
      </dsp:txXfrm>
    </dsp:sp>
    <dsp:sp modelId="{50FF4B69-2E1B-4AB7-A2FD-5DA6EE740C71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PİLLER</a:t>
          </a:r>
          <a:endParaRPr lang="tr-TR" sz="38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419872" y="476672"/>
            <a:ext cx="5544616" cy="82195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CANLILAR VE ENERJİ </a:t>
            </a:r>
            <a:br>
              <a:rPr lang="tr-TR" dirty="0" smtClean="0"/>
            </a:br>
            <a:r>
              <a:rPr lang="tr-TR" dirty="0" smtClean="0"/>
              <a:t>İLŞKİLERİ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400800" cy="34563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Besin Zincirindeki Enerji Akışı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Madde Döngüleri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Enerji Kaynakları ve Geri Dönüşüm</a:t>
            </a:r>
          </a:p>
          <a:p>
            <a:pPr algn="l"/>
            <a:endParaRPr lang="tr-TR" dirty="0" smtClean="0"/>
          </a:p>
          <a:p>
            <a:pPr algn="l"/>
            <a:endParaRPr lang="tr-TR" dirty="0" smtClean="0"/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			</a:t>
            </a:r>
            <a:r>
              <a:rPr lang="tr-TR" sz="2400" dirty="0" smtClean="0">
                <a:solidFill>
                  <a:schemeClr val="tx1"/>
                </a:solidFill>
              </a:rPr>
              <a:t>Hazırlayan; Arif Özgür ÜLGER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7" descr="BD1822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2708920"/>
            <a:ext cx="1990725" cy="199072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3789040"/>
            <a:ext cx="2517775" cy="2435225"/>
          </a:xfrm>
          <a:prstGeom prst="rect">
            <a:avLst/>
          </a:prstGeom>
          <a:noFill/>
          <a:ln/>
        </p:spPr>
      </p:pic>
      <p:pic>
        <p:nvPicPr>
          <p:cNvPr id="1026" name="Picture 2" descr="C:\Users\Exper\Desktop\renewable-energy-solar-wind023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96344" cy="194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SICAKLIK</a:t>
            </a:r>
            <a:endParaRPr lang="tr-TR" dirty="0"/>
          </a:p>
        </p:txBody>
      </p:sp>
      <p:pic>
        <p:nvPicPr>
          <p:cNvPr id="3074" name="Picture 2" descr="C:\Users\Exper\Desktop\image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7025281" cy="302433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588224" y="980728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Fotosentez 25-35 derece arasında en hızlıdır. 0’dan az 55’den çok sıcaklıklarda fotosentez gerçekleşmez.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MİKTARI</a:t>
            </a:r>
            <a:endParaRPr lang="tr-TR" dirty="0"/>
          </a:p>
        </p:txBody>
      </p:sp>
      <p:pic>
        <p:nvPicPr>
          <p:cNvPr id="4100" name="Picture 4" descr="C:\Users\Exper\Desktop\Adsız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6345902" cy="4624204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7236296" y="1412776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Su miktarı arttıkça fotosentez hızı artar, bir süre sonra sabit kalır.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KARBONDİOKSİT MİKTARI</a:t>
            </a:r>
            <a:endParaRPr lang="tr-TR" dirty="0"/>
          </a:p>
        </p:txBody>
      </p:sp>
      <p:pic>
        <p:nvPicPr>
          <p:cNvPr id="5122" name="Picture 2" descr="C:\Users\Exper\Desktop\Adsı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211083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839744" y="2348880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Karbondioksit  miktarı arttıkça fotosentez hızı artar, bir süre sonra sabit kalır.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MİNERAL MİKTARI</a:t>
            </a:r>
            <a:endParaRPr lang="tr-TR" dirty="0"/>
          </a:p>
        </p:txBody>
      </p:sp>
      <p:pic>
        <p:nvPicPr>
          <p:cNvPr id="6147" name="Picture 3" descr="C:\Users\Exper\Desktop\Adsız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633934" cy="4834091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228184" y="2276872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Mineral miktarı arttıkça fotosentez hızı artar, bir süre sonra sabit kalır.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Tüketiciler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Bunlara heterotrof canlılar da denir. Tüketiciler diğer canlıları besin olarak kullanır. 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Bazı tüketiciler yalnızca üretici canlılarla beslenir. Bunlara otçul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otobur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canlılar denir. Örneğin; inek ve tavşan. 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Bazı tüketiciler diğer tüketicileri yiyerek beslenir.  Bunlara etçil (etobur) canlılar denir. Örneğin; tilki ve atmaca. 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Bazı tüketiciler ise hem üreticileri hem de diğer tüketici canlıları yiyerek beslenir. Bunlara hepçil canlılar denir. Örneğin; ayı, insan.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Ayrıştırıcı Canlılar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Salgıladıkları enzimlerle, ölmüş bitki ve hayvanların</a:t>
            </a:r>
          </a:p>
          <a:p>
            <a:pPr>
              <a:lnSpc>
                <a:spcPct val="90000"/>
              </a:lnSpc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vücudundaki organik maddeleri parçalarlar ve bu besinlerle</a:t>
            </a:r>
          </a:p>
          <a:p>
            <a:pPr>
              <a:lnSpc>
                <a:spcPct val="90000"/>
              </a:lnSpc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beslenir</a:t>
            </a:r>
          </a:p>
          <a:p>
            <a:pPr>
              <a:lnSpc>
                <a:spcPct val="90000"/>
              </a:lnSpc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Organik maddeleri parçalayarak inorganik maddeye</a:t>
            </a:r>
          </a:p>
          <a:p>
            <a:pPr>
              <a:lnSpc>
                <a:spcPct val="90000"/>
              </a:lnSpc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dönüştürürler. Hayatın devamında etkilidirler. Madde</a:t>
            </a:r>
          </a:p>
          <a:p>
            <a:pPr>
              <a:lnSpc>
                <a:spcPct val="90000"/>
              </a:lnSpc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döngüsünde rol oynarlar.</a:t>
            </a:r>
          </a:p>
          <a:p>
            <a:pPr>
              <a:lnSpc>
                <a:spcPct val="90000"/>
              </a:lnSpc>
            </a:pP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Ayrıştırıcı Canlılar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Şapkalı mantarlar,küf mantarları ve bazı bakteriler örnek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gösterilebilir. Canlı ve ölü artıklarını ayrıştırarak, hücre dışı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sindirimle  organik maddeleri inorganik maddelere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parçalayan canlılardır. Ekosistemde yer alan bu canlıların art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arda birbirlerini tüketmelerine göre sıralanarak oluşturulan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bütünlüğe besin zinciri denir. Besin zincirleri üretici,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tüketici ve ayrıştırıcılardan oluşur. Birden fazla besin zinciri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besin ağı ile açıklanır.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7" name="Picture 3" descr="C:\Users\Exper\Desktop\imag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305944" cy="2177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Besin Zincirindeki Enerji Akışı;</a:t>
            </a:r>
            <a:br>
              <a:rPr lang="tr-TR" dirty="0" smtClean="0"/>
            </a:br>
            <a:r>
              <a:rPr lang="tr-TR" dirty="0" smtClean="0"/>
              <a:t>Besin Zinciri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Besin zinciri üretici, tüketici ve ayrıştırıcı canlılardan oluşur</a:t>
            </a:r>
          </a:p>
          <a:p>
            <a:endParaRPr lang="tr-TR" dirty="0"/>
          </a:p>
        </p:txBody>
      </p:sp>
      <p:pic>
        <p:nvPicPr>
          <p:cNvPr id="1026" name="Picture 2" descr="C:\Users\Exper\Desktop\chain_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7451819" cy="391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Besin Piramidi( Enerji Piramidi)</a:t>
            </a:r>
            <a:endParaRPr lang="tr-TR" dirty="0"/>
          </a:p>
        </p:txBody>
      </p:sp>
      <p:pic>
        <p:nvPicPr>
          <p:cNvPr id="4" name="Picture 4" descr="pirami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040560" cy="495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Besin Ağı</a:t>
            </a:r>
            <a:endParaRPr lang="tr-TR" dirty="0"/>
          </a:p>
        </p:txBody>
      </p:sp>
      <p:pic>
        <p:nvPicPr>
          <p:cNvPr id="4" name="Picture 5" descr="besin%20zinciri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1643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Besin Zincirindeki Enerji Akışı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Sylfaen" pitchFamily="18" charset="0"/>
              </a:rPr>
              <a:t>Bütün canlılar yaşamlarını devam ettirebilmek için beslenirler.</a:t>
            </a:r>
          </a:p>
          <a:p>
            <a:r>
              <a:rPr lang="tr-TR" dirty="0" smtClean="0">
                <a:latin typeface="Sylfaen" pitchFamily="18" charset="0"/>
              </a:rPr>
              <a:t>Alınan besin maddeleri büyüme-gelişme, organların çalışması ve enerji üretiminde kullanırlar. </a:t>
            </a:r>
          </a:p>
          <a:p>
            <a:r>
              <a:rPr lang="tr-TR" dirty="0" smtClean="0">
                <a:latin typeface="Sylfaen" pitchFamily="18" charset="0"/>
              </a:rPr>
              <a:t>Canlıları besin edinme şekillerine göre; üreticiler, tüketiciler, çürükçüller olmak üzere 3’e ayrılırlar.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BESİN PİRAMİDİNDE DEĞİŞİMLER</a:t>
            </a:r>
            <a:endParaRPr lang="tr-TR" dirty="0"/>
          </a:p>
        </p:txBody>
      </p:sp>
      <p:pic>
        <p:nvPicPr>
          <p:cNvPr id="2050" name="Picture 2" descr="C:\Users\Exper\Desktop\2lu9hf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112568" cy="4208036"/>
          </a:xfrm>
          <a:prstGeom prst="rect">
            <a:avLst/>
          </a:prstGeom>
          <a:noFill/>
        </p:spPr>
      </p:pic>
      <p:cxnSp>
        <p:nvCxnSpPr>
          <p:cNvPr id="6" name="5 Düz Ok Bağlayıcısı"/>
          <p:cNvCxnSpPr/>
          <p:nvPr/>
        </p:nvCxnSpPr>
        <p:spPr>
          <a:xfrm flipV="1">
            <a:off x="827584" y="1916832"/>
            <a:ext cx="0" cy="3924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8172400" y="1772816"/>
            <a:ext cx="144016" cy="42484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1115616" y="17008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Yukarı çıkıldıkça enerji miktarı azalır. Canlı sayısı azalır. Zehirli madde miktarı artar.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580112" y="177281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Aşağı inildikçe enerji miktarı artar. Canlı sayısı artar.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SOLUNUM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Tabiattaki bütün canlılar yaşamak için enerjiye ihtiyaç duyarlar   . Bu Enerji, besinlerin hücrelerde oksijen ile parçalanması sonucunda sağlanır. Bu olaya </a:t>
            </a:r>
            <a:r>
              <a:rPr lang="tr-TR" sz="3600" dirty="0" smtClean="0">
                <a:solidFill>
                  <a:srgbClr val="FF0000"/>
                </a:solidFill>
              </a:rPr>
              <a:t>SOLUNUM</a:t>
            </a:r>
            <a:r>
              <a:rPr lang="tr-TR" dirty="0" smtClean="0"/>
              <a:t> denir.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Solunum sonucunda enerji ile birlikte  karbondioksit de meydana gelir.Fakat karbondioksit canlılar tarafından havaya serbest bırakılır.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SOLUNUM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İki tür solunum vardır.</a:t>
            </a:r>
          </a:p>
          <a:p>
            <a:r>
              <a:rPr lang="tr-TR" dirty="0" smtClean="0"/>
              <a:t>Oksijenli solunum</a:t>
            </a:r>
          </a:p>
          <a:p>
            <a:r>
              <a:rPr lang="tr-TR" dirty="0" smtClean="0"/>
              <a:t>Oksijensiz solunum. Fermantasyon ya da Mayalanma olarak da bilinir.</a:t>
            </a:r>
          </a:p>
          <a:p>
            <a:r>
              <a:rPr lang="tr-TR" dirty="0" smtClean="0"/>
              <a:t>İki tür fermantasyon vardır. Etil alkol ve Laktik asit fermantasyonu.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OKSİJENLİ SOLUNUM</a:t>
            </a:r>
            <a:endParaRPr lang="tr-TR" dirty="0"/>
          </a:p>
        </p:txBody>
      </p:sp>
      <p:sp>
        <p:nvSpPr>
          <p:cNvPr id="4" name="Text 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3356992"/>
            <a:ext cx="3754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tr-TR" sz="2400" b="1" dirty="0">
                <a:latin typeface="Times New Roman" charset="0"/>
              </a:rPr>
              <a:t>Organik besin + Oksijen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635896" y="364502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95300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charset="0"/>
              </a:rPr>
              <a:t>Karbondioksit+Su+Enerji.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635896" y="2924944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charset="0"/>
              </a:rPr>
              <a:t>Hücrede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33400" y="4038600"/>
            <a:ext cx="3429000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sng" dirty="0">
                <a:latin typeface="Times New Roman" charset="0"/>
              </a:rPr>
              <a:t>Girenler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r-TR" sz="2400" b="1" dirty="0">
                <a:latin typeface="Times New Roman" charset="0"/>
              </a:rPr>
              <a:t>Organik besin maddesi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r-TR" sz="2400" b="1" dirty="0">
                <a:latin typeface="Times New Roman" charset="0"/>
              </a:rPr>
              <a:t>Oksijen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105400" y="4038600"/>
            <a:ext cx="3429000" cy="180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sng" dirty="0" smtClean="0">
                <a:latin typeface="Times New Roman" charset="0"/>
              </a:rPr>
              <a:t>Ürünler</a:t>
            </a:r>
            <a:endParaRPr lang="tr-TR" sz="3200" b="1" u="sng" dirty="0">
              <a:latin typeface="Times New Roman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2400" b="1" dirty="0">
                <a:latin typeface="Times New Roman" charset="0"/>
              </a:rPr>
              <a:t>Karbondioksit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2400" b="1" dirty="0">
                <a:latin typeface="Times New Roman" charset="0"/>
              </a:rPr>
              <a:t>Su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r-TR" sz="2400" b="1" dirty="0">
                <a:latin typeface="Times New Roman" charset="0"/>
              </a:rPr>
              <a:t>Enerji</a:t>
            </a:r>
          </a:p>
        </p:txBody>
      </p:sp>
      <p:pic>
        <p:nvPicPr>
          <p:cNvPr id="3074" name="Picture 2" descr="C:\Users\Exper\Desktop\Respi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Fotosentez İle Oksijenli Solunum  </a:t>
            </a:r>
            <a:br>
              <a:rPr lang="tr-TR" dirty="0" smtClean="0"/>
            </a:br>
            <a:r>
              <a:rPr lang="tr-TR" dirty="0" smtClean="0"/>
              <a:t>Arasındaki Farklar</a:t>
            </a:r>
            <a:endParaRPr lang="tr-T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</a:rPr>
              <a:t>Fotosentez.</a:t>
            </a:r>
          </a:p>
          <a:p>
            <a:pPr marL="533400" indent="-533400">
              <a:buFontTx/>
              <a:buAutoNum type="arabicPeriod"/>
            </a:pPr>
            <a:r>
              <a:rPr lang="tr-TR" sz="2400" dirty="0"/>
              <a:t>Fotosentezde ışık kullanılır.(Yalnız gündüz gerçekleşir.).</a:t>
            </a:r>
          </a:p>
          <a:p>
            <a:pPr marL="533400" indent="-533400">
              <a:buFontTx/>
              <a:buAutoNum type="arabicPeriod"/>
            </a:pPr>
            <a:r>
              <a:rPr lang="tr-TR" sz="2400" dirty="0"/>
              <a:t>Giren madde su ve karbondioksittir.</a:t>
            </a:r>
          </a:p>
          <a:p>
            <a:pPr marL="533400" indent="-533400">
              <a:buFontTx/>
              <a:buAutoNum type="arabicPeriod"/>
            </a:pPr>
            <a:r>
              <a:rPr lang="tr-TR" sz="2400" dirty="0"/>
              <a:t>Yalnız klorofil taşıyan hücrelerde gerçekleşir.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860032" y="1628800"/>
            <a:ext cx="3436937" cy="41148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Solunum.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Gece ve gündüz sürekli devam eder.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Giren madde, oksijen ve besindir.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Bütün canlı hücrelerde gerçekleşir.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Fotosentez İle Oksijenli Solunum  </a:t>
            </a:r>
            <a:br>
              <a:rPr lang="tr-TR" dirty="0" smtClean="0"/>
            </a:br>
            <a:r>
              <a:rPr lang="tr-TR" dirty="0" smtClean="0"/>
              <a:t>Arasındaki Farklar</a:t>
            </a:r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700808"/>
            <a:ext cx="34369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Fotosentez.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Işık enerjisi kimyasal enerji şeklinde depolanır.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Çıkan maddeler (üretilen) organik madde ve oksijendir.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Canlıda (bitkide) madde artışı olur.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88024" y="1628800"/>
            <a:ext cx="3436937" cy="41148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Solunum.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Depolanan enerji serbest hale geçer.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Çıkan maddeler (üretilen) karbondioksit ve sudur.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Canlının yapısında madde tüketimi meydana gelir.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100" b="1" dirty="0" smtClean="0">
                <a:latin typeface="Monotype Corsiva" pitchFamily="66" charset="0"/>
              </a:rPr>
              <a:t>Yapısında </a:t>
            </a:r>
            <a:r>
              <a:rPr lang="tr-TR" sz="2100" b="1" dirty="0">
                <a:latin typeface="Monotype Corsiva" pitchFamily="66" charset="0"/>
              </a:rPr>
              <a:t>bir tane azotlu organik baz (</a:t>
            </a:r>
            <a:r>
              <a:rPr lang="tr-TR" sz="2100" b="1" dirty="0" err="1">
                <a:latin typeface="Monotype Corsiva" pitchFamily="66" charset="0"/>
              </a:rPr>
              <a:t>adenin</a:t>
            </a:r>
            <a:r>
              <a:rPr lang="tr-TR" sz="2100" b="1" dirty="0">
                <a:latin typeface="Monotype Corsiva" pitchFamily="66" charset="0"/>
              </a:rPr>
              <a:t>), bir tane 5C’lu şeker(</a:t>
            </a:r>
            <a:r>
              <a:rPr lang="tr-TR" sz="2100" b="1" dirty="0" err="1">
                <a:latin typeface="Monotype Corsiva" pitchFamily="66" charset="0"/>
              </a:rPr>
              <a:t>riboz</a:t>
            </a:r>
            <a:r>
              <a:rPr lang="tr-TR" sz="2100" b="1" dirty="0">
                <a:latin typeface="Monotype Corsiva" pitchFamily="66" charset="0"/>
              </a:rPr>
              <a:t>) ve üç tane fosfat </a:t>
            </a:r>
            <a:r>
              <a:rPr lang="tr-TR" sz="2100" b="1" dirty="0" err="1">
                <a:latin typeface="Monotype Corsiva" pitchFamily="66" charset="0"/>
              </a:rPr>
              <a:t>molakülü</a:t>
            </a:r>
            <a:r>
              <a:rPr lang="tr-TR" sz="2100" b="1" dirty="0">
                <a:latin typeface="Monotype Corsiva" pitchFamily="66" charset="0"/>
              </a:rPr>
              <a:t>  bulunur.  </a:t>
            </a:r>
          </a:p>
          <a:p>
            <a:pPr>
              <a:buFont typeface="Wingdings" pitchFamily="2" charset="2"/>
              <a:buNone/>
            </a:pPr>
            <a:r>
              <a:rPr lang="tr-TR" sz="2100" b="1" dirty="0">
                <a:latin typeface="Monotype Corsiva" pitchFamily="66" charset="0"/>
              </a:rPr>
              <a:t>                                                      </a:t>
            </a:r>
            <a:endParaRPr lang="tr-TR" sz="2100" b="1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tr-TR" sz="2100" b="1" dirty="0" smtClean="0">
                <a:latin typeface="Monotype Corsiva" pitchFamily="66" charset="0"/>
              </a:rPr>
              <a:t>					  </a:t>
            </a:r>
            <a:r>
              <a:rPr lang="tr-TR" sz="2100" b="1" dirty="0">
                <a:latin typeface="Monotype Corsiva" pitchFamily="66" charset="0"/>
              </a:rPr>
              <a:t>Yüksek enerjili fosfat bağları</a:t>
            </a:r>
          </a:p>
          <a:p>
            <a:pPr>
              <a:buFont typeface="Wingdings" pitchFamily="2" charset="2"/>
              <a:buNone/>
            </a:pPr>
            <a:endParaRPr lang="tr-TR" sz="2100" b="1" dirty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tr-TR" sz="2100" b="1" dirty="0">
              <a:latin typeface="Monotype Corsiva" pitchFamily="66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239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tr-TR" dirty="0" smtClean="0">
                <a:solidFill>
                  <a:srgbClr val="FF3300"/>
                </a:solidFill>
              </a:rPr>
              <a:t>ATP</a:t>
            </a:r>
            <a:endParaRPr lang="tr-TR" dirty="0">
              <a:solidFill>
                <a:srgbClr val="FF3300"/>
              </a:solidFill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685800" y="3962400"/>
            <a:ext cx="1295400" cy="685800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Adenin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1981200" y="4267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2590800" y="3962400"/>
            <a:ext cx="914400" cy="685800"/>
          </a:xfrm>
          <a:prstGeom prst="pentago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/>
              <a:t>R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505200" y="4267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4191000" y="3962400"/>
            <a:ext cx="762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/>
              <a:t>P</a:t>
            </a:r>
          </a:p>
        </p:txBody>
      </p:sp>
      <p:sp>
        <p:nvSpPr>
          <p:cNvPr id="110611" name="Freeform 19"/>
          <p:cNvSpPr>
            <a:spLocks/>
          </p:cNvSpPr>
          <p:nvPr/>
        </p:nvSpPr>
        <p:spPr bwMode="auto">
          <a:xfrm>
            <a:off x="4953000" y="4191000"/>
            <a:ext cx="595313" cy="2286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2" y="0"/>
              </a:cxn>
              <a:cxn ang="0">
                <a:pos x="174" y="18"/>
              </a:cxn>
              <a:cxn ang="0">
                <a:pos x="229" y="45"/>
              </a:cxn>
              <a:cxn ang="0">
                <a:pos x="320" y="0"/>
              </a:cxn>
            </a:cxnLst>
            <a:rect l="0" t="0" r="r" b="b"/>
            <a:pathLst>
              <a:path w="332" h="66">
                <a:moveTo>
                  <a:pt x="0" y="36"/>
                </a:moveTo>
                <a:cubicBezTo>
                  <a:pt x="30" y="26"/>
                  <a:pt x="52" y="10"/>
                  <a:pt x="82" y="0"/>
                </a:cubicBezTo>
                <a:cubicBezTo>
                  <a:pt x="104" y="3"/>
                  <a:pt x="149" y="6"/>
                  <a:pt x="174" y="18"/>
                </a:cubicBezTo>
                <a:cubicBezTo>
                  <a:pt x="246" y="53"/>
                  <a:pt x="158" y="22"/>
                  <a:pt x="229" y="45"/>
                </a:cubicBezTo>
                <a:cubicBezTo>
                  <a:pt x="332" y="35"/>
                  <a:pt x="320" y="66"/>
                  <a:pt x="32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5486400" y="3962400"/>
            <a:ext cx="762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P</a:t>
            </a:r>
          </a:p>
        </p:txBody>
      </p:sp>
      <p:sp>
        <p:nvSpPr>
          <p:cNvPr id="110613" name="Freeform 21"/>
          <p:cNvSpPr>
            <a:spLocks/>
          </p:cNvSpPr>
          <p:nvPr/>
        </p:nvSpPr>
        <p:spPr bwMode="auto">
          <a:xfrm>
            <a:off x="6248400" y="4191000"/>
            <a:ext cx="609600" cy="15240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55" y="49"/>
              </a:cxn>
              <a:cxn ang="0">
                <a:pos x="311" y="86"/>
              </a:cxn>
              <a:cxn ang="0">
                <a:pos x="329" y="4"/>
              </a:cxn>
            </a:cxnLst>
            <a:rect l="0" t="0" r="r" b="b"/>
            <a:pathLst>
              <a:path w="339" h="135">
                <a:moveTo>
                  <a:pt x="0" y="86"/>
                </a:moveTo>
                <a:cubicBezTo>
                  <a:pt x="21" y="0"/>
                  <a:pt x="65" y="35"/>
                  <a:pt x="155" y="49"/>
                </a:cubicBezTo>
                <a:cubicBezTo>
                  <a:pt x="174" y="135"/>
                  <a:pt x="155" y="121"/>
                  <a:pt x="311" y="86"/>
                </a:cubicBezTo>
                <a:cubicBezTo>
                  <a:pt x="339" y="80"/>
                  <a:pt x="329" y="9"/>
                  <a:pt x="329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6781800" y="3962400"/>
            <a:ext cx="762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P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V="1">
            <a:off x="5105400" y="3505200"/>
            <a:ext cx="533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 flipH="1" flipV="1">
            <a:off x="5943600" y="3505200"/>
            <a:ext cx="533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457200" y="4648200"/>
            <a:ext cx="1943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tr-TR" b="1" dirty="0"/>
              <a:t>Azotlu organik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tr-TR" b="1" dirty="0"/>
              <a:t> baz</a:t>
            </a:r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2514600" y="4648200"/>
            <a:ext cx="168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tr-TR" b="1"/>
              <a:t>Riboz şekeri</a:t>
            </a:r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>
            <a:off x="609600" y="5334000"/>
            <a:ext cx="7086600" cy="76200"/>
          </a:xfrm>
          <a:prstGeom prst="leftRightArrow">
            <a:avLst>
              <a:gd name="adj1" fmla="val 50000"/>
              <a:gd name="adj2" fmla="val 18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3810000" y="5562600"/>
            <a:ext cx="68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tr-TR" b="1"/>
              <a:t>ATP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OKSİJENSİZ SOLUNUM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Ezimler yardımıyla glikozu oluşturan atomlar arasındaki bağ, </a:t>
            </a:r>
            <a:r>
              <a:rPr lang="tr-TR" dirty="0" err="1" smtClean="0"/>
              <a:t>stoplazmada</a:t>
            </a:r>
            <a:r>
              <a:rPr lang="tr-TR" dirty="0" smtClean="0"/>
              <a:t> basamak basamak kopar.</a:t>
            </a:r>
          </a:p>
          <a:p>
            <a:r>
              <a:rPr lang="tr-TR" dirty="0" smtClean="0"/>
              <a:t>Her basamakta açığa çıkan enerji ,hemen ATP sentezinde kullanılır.Bu olay gerçekleşirken oksijen kullanılmaz ise </a:t>
            </a:r>
            <a:r>
              <a:rPr lang="tr-TR" dirty="0" smtClean="0">
                <a:solidFill>
                  <a:srgbClr val="D41E00"/>
                </a:solidFill>
              </a:rPr>
              <a:t>oksijensiz solunum(fermantasyon)</a:t>
            </a:r>
            <a:r>
              <a:rPr lang="tr-TR" dirty="0" smtClean="0"/>
              <a:t> olarak adlandırılır.    	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647" cy="6669360"/>
          </a:xfrm>
        </p:spPr>
        <p:txBody>
          <a:bodyPr/>
          <a:lstStyle/>
          <a:p>
            <a:pPr>
              <a:buFontTx/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FontTx/>
              <a:buNone/>
            </a:pPr>
            <a:endParaRPr lang="tr-TR" dirty="0"/>
          </a:p>
          <a:p>
            <a:endParaRPr lang="tr-TR" dirty="0"/>
          </a:p>
          <a:p>
            <a:pPr>
              <a:buFontTx/>
              <a:buNone/>
            </a:pPr>
            <a:endParaRPr lang="tr-TR" dirty="0"/>
          </a:p>
        </p:txBody>
      </p:sp>
      <p:sp>
        <p:nvSpPr>
          <p:cNvPr id="285700" name="AutoShape 4"/>
          <p:cNvSpPr>
            <a:spLocks noChangeArrowheads="1"/>
          </p:cNvSpPr>
          <p:nvPr/>
        </p:nvSpPr>
        <p:spPr bwMode="auto">
          <a:xfrm>
            <a:off x="755576" y="3356992"/>
            <a:ext cx="1223963" cy="5762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>
                <a:solidFill>
                  <a:srgbClr val="000000"/>
                </a:solidFill>
              </a:rPr>
              <a:t>C</a:t>
            </a:r>
            <a:r>
              <a:rPr lang="tr-TR" sz="1000">
                <a:solidFill>
                  <a:srgbClr val="000000"/>
                </a:solidFill>
              </a:rPr>
              <a:t>6</a:t>
            </a:r>
            <a:r>
              <a:rPr lang="tr-TR">
                <a:solidFill>
                  <a:srgbClr val="000000"/>
                </a:solidFill>
              </a:rPr>
              <a:t>H</a:t>
            </a:r>
            <a:r>
              <a:rPr lang="tr-TR" sz="1000">
                <a:solidFill>
                  <a:srgbClr val="000000"/>
                </a:solidFill>
              </a:rPr>
              <a:t>12</a:t>
            </a:r>
            <a:r>
              <a:rPr lang="tr-TR" sz="2000">
                <a:solidFill>
                  <a:srgbClr val="000000"/>
                </a:solidFill>
              </a:rPr>
              <a:t>O</a:t>
            </a:r>
            <a:r>
              <a:rPr lang="tr-TR" sz="1000">
                <a:solidFill>
                  <a:srgbClr val="000000"/>
                </a:solidFill>
              </a:rPr>
              <a:t>2</a:t>
            </a:r>
            <a:endParaRPr lang="tr-TR">
              <a:solidFill>
                <a:srgbClr val="000000"/>
              </a:solidFill>
            </a:endParaRPr>
          </a:p>
        </p:txBody>
      </p:sp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2051720" y="3429000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85705" name="Freeform 9"/>
          <p:cNvSpPr>
            <a:spLocks/>
          </p:cNvSpPr>
          <p:nvPr/>
        </p:nvSpPr>
        <p:spPr bwMode="auto">
          <a:xfrm>
            <a:off x="3707904" y="3356992"/>
            <a:ext cx="341312" cy="5095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38" y="16"/>
              </a:cxn>
              <a:cxn ang="0">
                <a:pos x="170" y="64"/>
              </a:cxn>
              <a:cxn ang="0">
                <a:pos x="186" y="112"/>
              </a:cxn>
              <a:cxn ang="0">
                <a:pos x="178" y="208"/>
              </a:cxn>
              <a:cxn ang="0">
                <a:pos x="154" y="216"/>
              </a:cxn>
              <a:cxn ang="0">
                <a:pos x="42" y="264"/>
              </a:cxn>
              <a:cxn ang="0">
                <a:pos x="74" y="456"/>
              </a:cxn>
              <a:cxn ang="0">
                <a:pos x="346" y="448"/>
              </a:cxn>
              <a:cxn ang="0">
                <a:pos x="370" y="376"/>
              </a:cxn>
            </a:cxnLst>
            <a:rect l="0" t="0" r="r" b="b"/>
            <a:pathLst>
              <a:path w="371" h="465">
                <a:moveTo>
                  <a:pt x="50" y="0"/>
                </a:moveTo>
                <a:cubicBezTo>
                  <a:pt x="78" y="9"/>
                  <a:pt x="112" y="1"/>
                  <a:pt x="138" y="16"/>
                </a:cubicBezTo>
                <a:cubicBezTo>
                  <a:pt x="155" y="26"/>
                  <a:pt x="164" y="46"/>
                  <a:pt x="170" y="64"/>
                </a:cubicBezTo>
                <a:cubicBezTo>
                  <a:pt x="175" y="80"/>
                  <a:pt x="186" y="112"/>
                  <a:pt x="186" y="112"/>
                </a:cubicBezTo>
                <a:cubicBezTo>
                  <a:pt x="183" y="144"/>
                  <a:pt x="187" y="177"/>
                  <a:pt x="178" y="208"/>
                </a:cubicBezTo>
                <a:cubicBezTo>
                  <a:pt x="176" y="216"/>
                  <a:pt x="162" y="212"/>
                  <a:pt x="154" y="216"/>
                </a:cubicBezTo>
                <a:cubicBezTo>
                  <a:pt x="117" y="235"/>
                  <a:pt x="77" y="240"/>
                  <a:pt x="42" y="264"/>
                </a:cubicBezTo>
                <a:cubicBezTo>
                  <a:pt x="0" y="327"/>
                  <a:pt x="10" y="413"/>
                  <a:pt x="74" y="456"/>
                </a:cubicBezTo>
                <a:cubicBezTo>
                  <a:pt x="165" y="453"/>
                  <a:pt x="257" y="465"/>
                  <a:pt x="346" y="448"/>
                </a:cubicBezTo>
                <a:cubicBezTo>
                  <a:pt x="371" y="443"/>
                  <a:pt x="370" y="376"/>
                  <a:pt x="370" y="3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3923928" y="3284984"/>
            <a:ext cx="1655762" cy="504825"/>
          </a:xfrm>
          <a:prstGeom prst="wedgeEllipseCallout">
            <a:avLst>
              <a:gd name="adj1" fmla="val 32356"/>
              <a:gd name="adj2" fmla="val 84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/>
              <a:t>c</a:t>
            </a:r>
            <a:r>
              <a:rPr lang="tr-TR" sz="1000"/>
              <a:t>2</a:t>
            </a:r>
            <a:r>
              <a:rPr lang="tr-TR"/>
              <a:t>H</a:t>
            </a:r>
            <a:r>
              <a:rPr lang="tr-TR" sz="1000"/>
              <a:t>5</a:t>
            </a:r>
            <a:r>
              <a:rPr lang="tr-TR"/>
              <a:t>OH</a:t>
            </a:r>
          </a:p>
        </p:txBody>
      </p:sp>
      <p:sp>
        <p:nvSpPr>
          <p:cNvPr id="285707" name="Line 11"/>
          <p:cNvSpPr>
            <a:spLocks noChangeShapeType="1"/>
          </p:cNvSpPr>
          <p:nvPr/>
        </p:nvSpPr>
        <p:spPr bwMode="auto">
          <a:xfrm>
            <a:off x="5724128" y="357301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08" name="Line 12"/>
          <p:cNvSpPr>
            <a:spLocks noChangeShapeType="1"/>
          </p:cNvSpPr>
          <p:nvPr/>
        </p:nvSpPr>
        <p:spPr bwMode="auto">
          <a:xfrm>
            <a:off x="5940152" y="34290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09" name="Freeform 13"/>
          <p:cNvSpPr>
            <a:spLocks/>
          </p:cNvSpPr>
          <p:nvPr/>
        </p:nvSpPr>
        <p:spPr bwMode="auto">
          <a:xfrm>
            <a:off x="5580112" y="3356992"/>
            <a:ext cx="287338" cy="431800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99" y="16"/>
              </a:cxn>
              <a:cxn ang="0">
                <a:pos x="131" y="64"/>
              </a:cxn>
              <a:cxn ang="0">
                <a:pos x="59" y="168"/>
              </a:cxn>
              <a:cxn ang="0">
                <a:pos x="3" y="240"/>
              </a:cxn>
              <a:cxn ang="0">
                <a:pos x="35" y="320"/>
              </a:cxn>
              <a:cxn ang="0">
                <a:pos x="83" y="336"/>
              </a:cxn>
              <a:cxn ang="0">
                <a:pos x="211" y="320"/>
              </a:cxn>
              <a:cxn ang="0">
                <a:pos x="219" y="296"/>
              </a:cxn>
              <a:cxn ang="0">
                <a:pos x="235" y="248"/>
              </a:cxn>
            </a:cxnLst>
            <a:rect l="0" t="0" r="r" b="b"/>
            <a:pathLst>
              <a:path w="239" h="350">
                <a:moveTo>
                  <a:pt x="51" y="0"/>
                </a:moveTo>
                <a:cubicBezTo>
                  <a:pt x="67" y="5"/>
                  <a:pt x="90" y="2"/>
                  <a:pt x="99" y="16"/>
                </a:cubicBezTo>
                <a:cubicBezTo>
                  <a:pt x="110" y="32"/>
                  <a:pt x="131" y="64"/>
                  <a:pt x="131" y="64"/>
                </a:cubicBezTo>
                <a:cubicBezTo>
                  <a:pt x="122" y="124"/>
                  <a:pt x="117" y="149"/>
                  <a:pt x="59" y="168"/>
                </a:cubicBezTo>
                <a:cubicBezTo>
                  <a:pt x="5" y="222"/>
                  <a:pt x="18" y="195"/>
                  <a:pt x="3" y="240"/>
                </a:cubicBezTo>
                <a:cubicBezTo>
                  <a:pt x="8" y="277"/>
                  <a:pt x="0" y="301"/>
                  <a:pt x="35" y="320"/>
                </a:cubicBezTo>
                <a:cubicBezTo>
                  <a:pt x="50" y="328"/>
                  <a:pt x="83" y="336"/>
                  <a:pt x="83" y="336"/>
                </a:cubicBezTo>
                <a:cubicBezTo>
                  <a:pt x="126" y="333"/>
                  <a:pt x="181" y="350"/>
                  <a:pt x="211" y="320"/>
                </a:cubicBezTo>
                <a:cubicBezTo>
                  <a:pt x="217" y="314"/>
                  <a:pt x="215" y="304"/>
                  <a:pt x="219" y="296"/>
                </a:cubicBezTo>
                <a:cubicBezTo>
                  <a:pt x="239" y="255"/>
                  <a:pt x="235" y="290"/>
                  <a:pt x="235" y="2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10" name="AutoShape 14"/>
          <p:cNvSpPr>
            <a:spLocks noChangeArrowheads="1"/>
          </p:cNvSpPr>
          <p:nvPr/>
        </p:nvSpPr>
        <p:spPr bwMode="auto">
          <a:xfrm>
            <a:off x="6300192" y="3284984"/>
            <a:ext cx="936104" cy="504056"/>
          </a:xfrm>
          <a:prstGeom prst="wedgeEllipseCallout">
            <a:avLst>
              <a:gd name="adj1" fmla="val 38236"/>
              <a:gd name="adj2" fmla="val 445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dirty="0"/>
              <a:t>CO</a:t>
            </a:r>
            <a:r>
              <a:rPr lang="tr-TR" sz="1000" dirty="0"/>
              <a:t>2</a:t>
            </a:r>
            <a:endParaRPr lang="tr-TR" dirty="0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7308304" y="350100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7452320" y="3356992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5713" name="AutoShape 17"/>
          <p:cNvSpPr>
            <a:spLocks noChangeArrowheads="1"/>
          </p:cNvSpPr>
          <p:nvPr/>
        </p:nvSpPr>
        <p:spPr bwMode="auto">
          <a:xfrm>
            <a:off x="7596336" y="3068960"/>
            <a:ext cx="1150937" cy="576262"/>
          </a:xfrm>
          <a:prstGeom prst="cloudCallout">
            <a:avLst>
              <a:gd name="adj1" fmla="val -2690"/>
              <a:gd name="adj2" fmla="val 70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tr-TR" dirty="0"/>
              <a:t>ATP</a:t>
            </a:r>
          </a:p>
        </p:txBody>
      </p:sp>
      <p:sp>
        <p:nvSpPr>
          <p:cNvPr id="1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/>
              <a:t>ETİL ALKOL FERMANTASYONU</a:t>
            </a:r>
            <a:endParaRPr lang="tr-TR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87624" y="4509120"/>
            <a:ext cx="72728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33400" marR="0" lvl="0" indent="-5334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SONUCUNDA;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Etil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alkol ve karbondioksit oluşur. 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tr-TR" sz="2400" b="1" baseline="0" dirty="0" smtClean="0">
              <a:solidFill>
                <a:srgbClr val="FF0000"/>
              </a:solidFill>
            </a:endParaRP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hayatta; hamurun mayalanması, şarap ve bira yapımında kullanılır.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187624" y="15567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Genelde bakteri ve maya mantarları tarafından yapılır.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LAKTİK ASİT FERMANTASYONU</a:t>
            </a:r>
            <a:endParaRPr lang="tr-TR" dirty="0"/>
          </a:p>
        </p:txBody>
      </p:sp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Genelde bakteriler tarafından yapılır. Memeli canlılar oksijeni yeterince alamayınca laktik asit fermantasyonu yapar. Bu asit hücrelerde birikerek yorgunluğa sebep olur. Bu nedenle Yorgunluk asidi de denir.</a:t>
            </a:r>
            <a:endParaRPr lang="tr-TR" dirty="0"/>
          </a:p>
        </p:txBody>
      </p:sp>
      <p:pic>
        <p:nvPicPr>
          <p:cNvPr id="4098" name="Picture 2" descr="C:\Users\Exper\Desktop\hucre_sekil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708558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Sylfaen" pitchFamily="18" charset="0"/>
              </a:rPr>
              <a:t>Üreticiler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Kendi besinini kendisi üreten canlılardır. Hücrelerinde güneş enerjisini hemen yeşil renkli klorofil maddesi bulunduran ve bu madde sayesinde fotosentez yapıp organik madde üreten canlılardır. </a:t>
            </a:r>
          </a:p>
          <a:p>
            <a:r>
              <a:rPr lang="tr-T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Yeşil bitkiler, </a:t>
            </a:r>
            <a:r>
              <a:rPr lang="tr-T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siyanobakteriler</a:t>
            </a:r>
            <a:r>
              <a:rPr lang="tr-T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(mavi-yeşil algler) ve öglena bu gruba girer.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DÖNGÜLERİ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Canlıların ve cansızların yapısında bulunan; karbon(C), azot (N), oksijen(O), fosfor(P), kükürt(S), su (H</a:t>
            </a:r>
            <a:r>
              <a:rPr lang="tr-TR" baseline="-25000" dirty="0" smtClean="0">
                <a:latin typeface="Comic Sans MS" pitchFamily="66" charset="0"/>
              </a:rPr>
              <a:t>2</a:t>
            </a:r>
            <a:r>
              <a:rPr lang="tr-TR" dirty="0" smtClean="0">
                <a:latin typeface="Comic Sans MS" pitchFamily="66" charset="0"/>
              </a:rPr>
              <a:t>O) gibi maddelerin miktarlarının korunması amacıyla doğada meydana gelen </a:t>
            </a:r>
            <a:r>
              <a:rPr lang="tr-TR" dirty="0" err="1" smtClean="0">
                <a:latin typeface="Comic Sans MS" pitchFamily="66" charset="0"/>
              </a:rPr>
              <a:t>dönüşümlerşne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F3300"/>
                </a:solidFill>
                <a:latin typeface="Comic Sans MS" pitchFamily="66" charset="0"/>
              </a:rPr>
              <a:t>madde döngüsü</a:t>
            </a:r>
            <a:r>
              <a:rPr lang="tr-TR" dirty="0" smtClean="0">
                <a:latin typeface="Comic Sans MS" pitchFamily="66" charset="0"/>
              </a:rPr>
              <a:t> denir.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DÖNGÜSÜ</a:t>
            </a:r>
            <a:endParaRPr lang="tr-TR" dirty="0"/>
          </a:p>
        </p:txBody>
      </p:sp>
      <p:pic>
        <p:nvPicPr>
          <p:cNvPr id="4" name="Picture 4" descr="su döngüs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71460"/>
            <a:ext cx="8164842" cy="483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DÖNGÜSÜ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KARBON VE OKSİJEN DÖNGÜSÜ</a:t>
            </a:r>
            <a:endParaRPr lang="tr-TR" dirty="0"/>
          </a:p>
        </p:txBody>
      </p:sp>
      <p:pic>
        <p:nvPicPr>
          <p:cNvPr id="5122" name="Picture 2" descr="C:\Users\Exper\Desktop\karbon-dongu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532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KARBON DÖNGÜSÜ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OKSİJEN DÖNGÜSÜ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AZOT DÖNGÜSÜ</a:t>
            </a:r>
            <a:endParaRPr lang="tr-TR" dirty="0"/>
          </a:p>
        </p:txBody>
      </p:sp>
      <p:pic>
        <p:nvPicPr>
          <p:cNvPr id="6146" name="Picture 2" descr="C:\Users\Exper\Desktop\azot-dongu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768752" cy="541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AZOT DÖNGÜSÜ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ENERJİ KAYNAKLARI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GERİ DÖNÜŞÜM</a:t>
            </a:r>
            <a:endParaRPr lang="tr-TR" dirty="0"/>
          </a:p>
        </p:txBody>
      </p:sp>
      <p:pic>
        <p:nvPicPr>
          <p:cNvPr id="1026" name="Picture 2" descr="C:\Users\Exper\Desktop\GERI%2~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80520" cy="46805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436096" y="15567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Atık maddelerin işlenerek yeniden kullanılabilir hale gelmesi sürecine “geri </a:t>
            </a:r>
            <a:r>
              <a:rPr lang="tr-TR" dirty="0" err="1" smtClean="0"/>
              <a:t>dönüşüm”denir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FOTOSENTEZ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0000"/>
                </a:solidFill>
                <a:cs typeface="Times New Roman" pitchFamily="18" charset="0"/>
              </a:rPr>
              <a:t>Yeşil bitkilerin Güneş enerjisini kullanarak inorganik maddelerden organik besin maddesi sentezlemesi olayına </a:t>
            </a:r>
            <a:r>
              <a:rPr lang="tr-TR" b="1" dirty="0" smtClean="0">
                <a:solidFill>
                  <a:srgbClr val="FD3D4F"/>
                </a:solidFill>
                <a:cs typeface="Times New Roman" pitchFamily="18" charset="0"/>
              </a:rPr>
              <a:t>fotosentez</a:t>
            </a:r>
            <a:r>
              <a:rPr lang="tr-TR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cs typeface="Times New Roman" pitchFamily="18" charset="0"/>
              </a:rPr>
              <a:t>denir.</a:t>
            </a:r>
          </a:p>
          <a:p>
            <a:pPr>
              <a:buFontTx/>
              <a:buNone/>
            </a:pPr>
            <a:r>
              <a:rPr lang="tr-TR" dirty="0" smtClean="0"/>
              <a:t>			           </a:t>
            </a:r>
            <a:r>
              <a:rPr lang="tr-TR" sz="2400" dirty="0" smtClean="0"/>
              <a:t>Güneş Işığı</a:t>
            </a:r>
          </a:p>
          <a:p>
            <a:pPr>
              <a:buFontTx/>
              <a:buNone/>
            </a:pPr>
            <a:r>
              <a:rPr lang="tr-TR" sz="2400" dirty="0" smtClean="0"/>
              <a:t>     Karbondioksit +  Su                        </a:t>
            </a:r>
            <a:r>
              <a:rPr lang="tr-TR" sz="2400" dirty="0" smtClean="0">
                <a:cs typeface="Arial" charset="0"/>
              </a:rPr>
              <a:t>Besin  + Oksijen</a:t>
            </a:r>
          </a:p>
          <a:p>
            <a:pPr>
              <a:buFontTx/>
              <a:buNone/>
            </a:pPr>
            <a:r>
              <a:rPr lang="tr-TR" sz="2400" dirty="0" smtClean="0">
                <a:cs typeface="Arial" charset="0"/>
              </a:rPr>
              <a:t>                                            Klorofil </a:t>
            </a:r>
            <a:endParaRPr lang="tr-TR" sz="24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419872" y="4365104"/>
            <a:ext cx="1295400" cy="288925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GERİ DÖNÜŞÜM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6328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I.Solunum II. Fotosentez III. Fermantasyon Yukarıdaki olayların hangilerinde oksijen </a:t>
            </a:r>
            <a:r>
              <a:rPr lang="tr-TR" b="1" dirty="0" smtClean="0"/>
              <a:t>kullanılmaz?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Yalnız </a:t>
            </a:r>
            <a:r>
              <a:rPr lang="tr-TR" dirty="0" smtClean="0"/>
              <a:t>I                      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B)Yalnız </a:t>
            </a:r>
            <a:r>
              <a:rPr lang="tr-TR" dirty="0" smtClean="0"/>
              <a:t>II                  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C</a:t>
            </a:r>
            <a:r>
              <a:rPr lang="tr-TR" dirty="0" smtClean="0"/>
              <a:t>) I ve III                       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D</a:t>
            </a:r>
            <a:r>
              <a:rPr lang="tr-TR" dirty="0" smtClean="0"/>
              <a:t>) II ve III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I-Karbondioksit    II-Su    III-Işık       Fotosentez olayında hangileri </a:t>
            </a:r>
            <a:r>
              <a:rPr lang="tr-TR" b="1" dirty="0" smtClean="0"/>
              <a:t>gereklidir?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A)I-II                                 </a:t>
            </a:r>
          </a:p>
          <a:p>
            <a:pPr>
              <a:buNone/>
            </a:pPr>
            <a:r>
              <a:rPr lang="tr-TR" dirty="0" smtClean="0"/>
              <a:t>B)I-III                     </a:t>
            </a:r>
          </a:p>
          <a:p>
            <a:pPr>
              <a:buNone/>
            </a:pPr>
            <a:r>
              <a:rPr lang="tr-TR" dirty="0" smtClean="0"/>
              <a:t>C)II-III                              </a:t>
            </a:r>
          </a:p>
          <a:p>
            <a:pPr>
              <a:buNone/>
            </a:pPr>
            <a:r>
              <a:rPr lang="tr-TR" dirty="0" smtClean="0"/>
              <a:t>D)I-II-III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4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Aşağıdakilerden hangisi fermantasyon sonucu oluşmaz?                                              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A)Turşu     </a:t>
            </a:r>
          </a:p>
          <a:p>
            <a:pPr>
              <a:buNone/>
            </a:pPr>
            <a:r>
              <a:rPr lang="tr-TR" dirty="0" smtClean="0"/>
              <a:t>B</a:t>
            </a:r>
            <a:r>
              <a:rPr lang="tr-TR" dirty="0" smtClean="0"/>
              <a:t>) Şarap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C)Yoğurt    </a:t>
            </a:r>
          </a:p>
          <a:p>
            <a:pPr>
              <a:buNone/>
            </a:pPr>
            <a:r>
              <a:rPr lang="tr-TR" dirty="0" smtClean="0"/>
              <a:t>D</a:t>
            </a:r>
            <a:r>
              <a:rPr lang="tr-TR" dirty="0" smtClean="0"/>
              <a:t>) Pekmez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5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6967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6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7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Fotosentez ile ilgili olarak aşağıdakilerden </a:t>
            </a:r>
            <a:r>
              <a:rPr lang="tr-TR" b="1" dirty="0" smtClean="0"/>
              <a:t>hangisi yanlıştır?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A)Klorofili olmayan canlılar yapamaz.</a:t>
            </a:r>
          </a:p>
          <a:p>
            <a:pPr>
              <a:buNone/>
            </a:pPr>
            <a:r>
              <a:rPr lang="tr-TR" dirty="0" smtClean="0"/>
              <a:t>B)Canlı dışarıdan karbondioksit ve su alır.</a:t>
            </a:r>
          </a:p>
          <a:p>
            <a:pPr>
              <a:buNone/>
            </a:pPr>
            <a:r>
              <a:rPr lang="tr-TR" dirty="0" smtClean="0"/>
              <a:t>C)Gece ve gündüz yapılır.</a:t>
            </a:r>
          </a:p>
          <a:p>
            <a:pPr>
              <a:buNone/>
            </a:pPr>
            <a:r>
              <a:rPr lang="tr-TR" dirty="0" smtClean="0"/>
              <a:t>D) Sonuçta besin üretilir.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8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Fotosentezin  </a:t>
            </a:r>
            <a:r>
              <a:rPr lang="tr-TR" b="1" dirty="0" smtClean="0"/>
              <a:t>amacı  nedir?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A) Oksijen  üretmek                       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B)Güneş  </a:t>
            </a:r>
            <a:r>
              <a:rPr lang="tr-TR" dirty="0" smtClean="0"/>
              <a:t>enerjisini  kimyasal  bağ  enerjisine  çevirmek                                                  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</a:t>
            </a:r>
            <a:r>
              <a:rPr lang="tr-TR" dirty="0" smtClean="0"/>
              <a:t>) Karbondioksit  üretmek                     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</a:t>
            </a:r>
            <a:r>
              <a:rPr lang="tr-TR" b="1" dirty="0" smtClean="0"/>
              <a:t>)</a:t>
            </a:r>
            <a:r>
              <a:rPr lang="tr-TR" dirty="0" smtClean="0"/>
              <a:t> Su  tüketmek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9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Besin zincirindeki ilk halkayı aşağıdaki </a:t>
            </a:r>
            <a:r>
              <a:rPr lang="tr-TR" b="1" dirty="0" smtClean="0"/>
              <a:t>canlılardan hangisi oluşturur?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A)Alg                             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B)Mantar                               </a:t>
            </a:r>
          </a:p>
          <a:p>
            <a:pPr>
              <a:buNone/>
            </a:pPr>
            <a:r>
              <a:rPr lang="tr-TR" dirty="0" smtClean="0"/>
              <a:t>C)Balık                               </a:t>
            </a:r>
          </a:p>
          <a:p>
            <a:pPr>
              <a:buNone/>
            </a:pPr>
            <a:r>
              <a:rPr lang="tr-TR" dirty="0" smtClean="0"/>
              <a:t>D)Çekirge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FOTOSENTEZ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980728"/>
            <a:ext cx="7416824" cy="2729174"/>
          </a:xfrm>
          <a:solidFill>
            <a:srgbClr val="C1FFC1"/>
          </a:solidFill>
          <a:ln/>
        </p:spPr>
      </p:pic>
      <p:pic>
        <p:nvPicPr>
          <p:cNvPr id="5" name="Picture 2" descr="D:\Konu Anlatımları\8. Sınıf\ÜNİTE 6\Canlılar ve Enerji İlişkileri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3284984"/>
            <a:ext cx="3971925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10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8965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11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9766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12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486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13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2565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14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82667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15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r-TR" dirty="0" smtClean="0"/>
              <a:t>SORU 16</a:t>
            </a:r>
            <a:endParaRPr lang="tr-TR" dirty="0"/>
          </a:p>
        </p:txBody>
      </p:sp>
      <p:pic>
        <p:nvPicPr>
          <p:cNvPr id="1026" name="Picture 2" descr="C:\Users\Exper\Desktop\Adsı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040560" cy="524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17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766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18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886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19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66FF"/>
                </a:solidFill>
              </a:rPr>
              <a:t>FOTOSENTEZ İÇİN GEREKLİ OLANLAR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b="1" u="sng" dirty="0">
                <a:solidFill>
                  <a:schemeClr val="accent2"/>
                </a:solidFill>
              </a:rPr>
              <a:t>İçeride Üretilenler</a:t>
            </a:r>
          </a:p>
          <a:p>
            <a:pPr algn="ctr">
              <a:buFontTx/>
              <a:buNone/>
            </a:pPr>
            <a:endParaRPr lang="tr-TR" b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tr-TR" b="1" dirty="0">
              <a:solidFill>
                <a:schemeClr val="accent2"/>
              </a:solidFill>
            </a:endParaRPr>
          </a:p>
          <a:p>
            <a:r>
              <a:rPr lang="tr-TR" b="1" dirty="0"/>
              <a:t>Enzim</a:t>
            </a:r>
          </a:p>
          <a:p>
            <a:r>
              <a:rPr lang="tr-TR" b="1" dirty="0"/>
              <a:t>Klorofil</a:t>
            </a:r>
          </a:p>
          <a:p>
            <a:pPr algn="ctr"/>
            <a:endParaRPr lang="tr-TR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Dışarıdan Alınanlar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Karbondioksit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Işık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Madensel tuzlar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20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1.Sıcaklık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2. Klorofil</a:t>
            </a:r>
          </a:p>
          <a:p>
            <a:pPr>
              <a:buNone/>
            </a:pPr>
            <a:r>
              <a:rPr lang="tr-TR" dirty="0" smtClean="0"/>
              <a:t>3</a:t>
            </a:r>
            <a:r>
              <a:rPr lang="tr-TR" dirty="0" smtClean="0"/>
              <a:t>. Enzim</a:t>
            </a:r>
          </a:p>
          <a:p>
            <a:pPr>
              <a:buNone/>
            </a:pPr>
            <a:r>
              <a:rPr lang="tr-TR" dirty="0" smtClean="0"/>
              <a:t>Yukarıda verilenlerden hangisi ya da hangileri fotosentezin gerçekleşmesi için gereklidir?</a:t>
            </a:r>
          </a:p>
          <a:p>
            <a:pPr>
              <a:buNone/>
            </a:pPr>
            <a:r>
              <a:rPr lang="tr-TR" dirty="0" smtClean="0"/>
              <a:t>A) yalnız 3                        B) 1 ve 2        </a:t>
            </a:r>
          </a:p>
          <a:p>
            <a:pPr>
              <a:buNone/>
            </a:pPr>
            <a:r>
              <a:rPr lang="tr-TR" dirty="0" smtClean="0"/>
              <a:t>C) 2 ve 3                          D) 1, 2 ve 3 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Aşağıda </a:t>
            </a:r>
            <a:r>
              <a:rPr lang="tr-TR" dirty="0" smtClean="0"/>
              <a:t>verilenlerden hangisi </a:t>
            </a:r>
            <a:r>
              <a:rPr lang="tr-TR" dirty="0" smtClean="0"/>
              <a:t>yenilenebilir enerji kaynağıdır?</a:t>
            </a:r>
          </a:p>
          <a:p>
            <a:pPr marL="514350" indent="-514350">
              <a:buAutoNum type="alphaUcParenR"/>
            </a:pPr>
            <a:r>
              <a:rPr lang="tr-TR" dirty="0" smtClean="0"/>
              <a:t>Nükleer Enerji</a:t>
            </a:r>
          </a:p>
          <a:p>
            <a:pPr marL="514350" indent="-514350">
              <a:buAutoNum type="alphaUcParenR"/>
            </a:pPr>
            <a:r>
              <a:rPr lang="tr-TR" dirty="0" smtClean="0"/>
              <a:t>Kömür</a:t>
            </a:r>
          </a:p>
          <a:p>
            <a:pPr marL="514350" indent="-514350">
              <a:buAutoNum type="alphaUcParenR"/>
            </a:pPr>
            <a:r>
              <a:rPr lang="tr-TR" dirty="0" smtClean="0"/>
              <a:t>Jeotermal Enerji</a:t>
            </a:r>
          </a:p>
          <a:p>
            <a:pPr marL="514350" indent="-514350">
              <a:buAutoNum type="alphaUcParenR"/>
            </a:pPr>
            <a:r>
              <a:rPr lang="tr-TR" dirty="0" smtClean="0"/>
              <a:t>Doğalgaz</a:t>
            </a:r>
          </a:p>
          <a:p>
            <a:pPr marL="514350" indent="-514350">
              <a:buAutoNum type="alphaUcParenR"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FOTOSENTEZ HIZINI ETKİLEYEN FAKTÖRLER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98776" cy="5069160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b="1" u="sng" dirty="0" smtClean="0">
                <a:solidFill>
                  <a:schemeClr val="accent2"/>
                </a:solidFill>
              </a:rPr>
              <a:t>Çevresel Faktörler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Işık şiddeti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Işık dalga boyu (Işık Rengi)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Sıcaklık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Su miktarı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Karbondioksit miktarı</a:t>
            </a:r>
          </a:p>
          <a:p>
            <a:pPr>
              <a:buFont typeface="Wingdings" pitchFamily="2" charset="2"/>
              <a:buChar char="§"/>
            </a:pPr>
            <a:r>
              <a:rPr lang="tr-TR" sz="2800" b="1" dirty="0" smtClean="0"/>
              <a:t>Mineral miktarı</a:t>
            </a:r>
          </a:p>
          <a:p>
            <a:pPr>
              <a:buFont typeface="Wingdings" pitchFamily="2" charset="2"/>
              <a:buChar char="§"/>
            </a:pPr>
            <a:endParaRPr lang="tr-TR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3968" y="1700808"/>
            <a:ext cx="43924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Genetik Faktörler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tr-TR" sz="2800" b="1" dirty="0" smtClean="0"/>
              <a:t>Bitki türü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Yaprak</a:t>
            </a:r>
            <a:r>
              <a:rPr kumimoji="0" lang="tr-TR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sayısı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tr-TR" sz="2800" b="1" baseline="0" dirty="0" smtClean="0"/>
              <a:t>Yaprak genişliği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8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Stoma</a:t>
            </a:r>
            <a:r>
              <a:rPr kumimoji="0" lang="tr-TR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(Gözenek sayısı)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tr-TR" sz="2800" b="1" baseline="0" dirty="0" smtClean="0"/>
              <a:t>Yaprak </a:t>
            </a:r>
            <a:r>
              <a:rPr lang="tr-TR" sz="2800" b="1" baseline="0" dirty="0" err="1" smtClean="0"/>
              <a:t>kutikulasının</a:t>
            </a:r>
            <a:r>
              <a:rPr lang="tr-TR" sz="2800" b="1" baseline="0" dirty="0" smtClean="0"/>
              <a:t> kalınlığı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8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Kloroplast sayısı ve klorofil miktarı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tr-TR" sz="28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200" b="1" dirty="0" smtClean="0">
              <a:solidFill>
                <a:schemeClr val="accent2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IŞIK ŞİDDETİ</a:t>
            </a:r>
            <a:endParaRPr lang="tr-TR" dirty="0"/>
          </a:p>
        </p:txBody>
      </p:sp>
      <p:pic>
        <p:nvPicPr>
          <p:cNvPr id="1028" name="Picture 4" descr="C:\Users\Exper\Desktop\Adsı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489526" cy="472886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7236296" y="1412776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Işık şiddeti arttıkça fotosentez hızı artar, bir süre sonra sabit kalır.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IŞIK RENGİ</a:t>
            </a:r>
            <a:endParaRPr lang="tr-TR" dirty="0"/>
          </a:p>
        </p:txBody>
      </p:sp>
      <p:pic>
        <p:nvPicPr>
          <p:cNvPr id="2050" name="Picture 2" descr="C:\Users\Exper\Desktop\unite05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182015" cy="532859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236296" y="1412776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Işık rengi mor ve kırmızı ise fotosentez hızlı, yeşil ve sarı ise yavaştır.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1339</Words>
  <Application>Microsoft Office PowerPoint</Application>
  <PresentationFormat>Ekran Gösterisi (4:3)</PresentationFormat>
  <Paragraphs>333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Ofis Teması</vt:lpstr>
      <vt:lpstr>CANLILAR VE ENERJİ  İLŞKİLERİ</vt:lpstr>
      <vt:lpstr>Besin Zincirindeki Enerji Akışı</vt:lpstr>
      <vt:lpstr>Üreticiler</vt:lpstr>
      <vt:lpstr>FOTOSENTEZ</vt:lpstr>
      <vt:lpstr>FOTOSENTEZ</vt:lpstr>
      <vt:lpstr>FOTOSENTEZ İÇİN GEREKLİ OLANLAR</vt:lpstr>
      <vt:lpstr>FOTOSENTEZ HIZINI ETKİLEYEN FAKTÖRLER</vt:lpstr>
      <vt:lpstr>IŞIK ŞİDDETİ</vt:lpstr>
      <vt:lpstr>IŞIK RENGİ</vt:lpstr>
      <vt:lpstr>SICAKLIK</vt:lpstr>
      <vt:lpstr>SU MİKTARI</vt:lpstr>
      <vt:lpstr>KARBONDİOKSİT MİKTARI</vt:lpstr>
      <vt:lpstr>MİNERAL MİKTARI</vt:lpstr>
      <vt:lpstr>Tüketiciler</vt:lpstr>
      <vt:lpstr>Ayrıştırıcı Canlılar</vt:lpstr>
      <vt:lpstr>Ayrıştırıcı Canlılar</vt:lpstr>
      <vt:lpstr>Besin Zincirindeki Enerji Akışı; Besin Zinciri</vt:lpstr>
      <vt:lpstr>Besin Piramidi( Enerji Piramidi)</vt:lpstr>
      <vt:lpstr>Besin Ağı</vt:lpstr>
      <vt:lpstr>BESİN PİRAMİDİNDE DEĞİŞİMLER</vt:lpstr>
      <vt:lpstr>SOLUNUM</vt:lpstr>
      <vt:lpstr>SOLUNUM</vt:lpstr>
      <vt:lpstr>OKSİJENLİ SOLUNUM</vt:lpstr>
      <vt:lpstr>Fotosentez İle Oksijenli Solunum   Arasındaki Farklar</vt:lpstr>
      <vt:lpstr>Fotosentez İle Oksijenli Solunum   Arasındaki Farklar</vt:lpstr>
      <vt:lpstr>ATP</vt:lpstr>
      <vt:lpstr>OKSİJENSİZ SOLUNUM</vt:lpstr>
      <vt:lpstr>ETİL ALKOL FERMANTASYONU</vt:lpstr>
      <vt:lpstr>LAKTİK ASİT FERMANTASYONU</vt:lpstr>
      <vt:lpstr>MADDE DÖNGÜLERİ</vt:lpstr>
      <vt:lpstr>SU DÖNGÜSÜ</vt:lpstr>
      <vt:lpstr>SU DÖNGÜSÜ</vt:lpstr>
      <vt:lpstr>KARBON VE OKSİJEN DÖNGÜSÜ</vt:lpstr>
      <vt:lpstr>KARBON DÖNGÜSÜ</vt:lpstr>
      <vt:lpstr>OKSİJEN DÖNGÜSÜ</vt:lpstr>
      <vt:lpstr>AZOT DÖNGÜSÜ</vt:lpstr>
      <vt:lpstr>AZOT DÖNGÜSÜ</vt:lpstr>
      <vt:lpstr>ENERJİ KAYNAKLARI</vt:lpstr>
      <vt:lpstr>GERİ DÖNÜŞÜM</vt:lpstr>
      <vt:lpstr>GERİ DÖNÜŞÜM</vt:lpstr>
      <vt:lpstr>SORU 1</vt:lpstr>
      <vt:lpstr>SORU 2 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SORU 11</vt:lpstr>
      <vt:lpstr>SORU 12</vt:lpstr>
      <vt:lpstr>SORU 13</vt:lpstr>
      <vt:lpstr>SORU 14</vt:lpstr>
      <vt:lpstr>SORU 15</vt:lpstr>
      <vt:lpstr>SORU 16</vt:lpstr>
      <vt:lpstr>SORU 17</vt:lpstr>
      <vt:lpstr>SORU 18</vt:lpstr>
      <vt:lpstr>SORU 19</vt:lpstr>
      <vt:lpstr>SORU 20</vt:lpstr>
      <vt:lpstr>SORU 21</vt:lpstr>
      <vt:lpstr>SORU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CANLILAR VE ENERJİ  İLŞKİLERİ</dc:title>
  <dc:creator>Exper</dc:creator>
  <cp:lastModifiedBy>Exper</cp:lastModifiedBy>
  <cp:revision>36</cp:revision>
  <dcterms:created xsi:type="dcterms:W3CDTF">2012-04-22T22:26:06Z</dcterms:created>
  <dcterms:modified xsi:type="dcterms:W3CDTF">2012-04-29T09:24:06Z</dcterms:modified>
</cp:coreProperties>
</file>