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6" r:id="rId2"/>
    <p:sldId id="261" r:id="rId3"/>
    <p:sldId id="262" r:id="rId4"/>
    <p:sldId id="263" r:id="rId5"/>
    <p:sldId id="264" r:id="rId6"/>
    <p:sldId id="277" r:id="rId7"/>
    <p:sldId id="279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981FC-6816-468B-9A5D-040C1763AB36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6CF4-9D42-45DA-AED0-9CD3DC94A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70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1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EVRİM</a:t>
            </a:r>
            <a:endParaRPr lang="tr-TR" sz="14400" dirty="0"/>
          </a:p>
        </p:txBody>
      </p:sp>
    </p:spTree>
    <p:extLst>
      <p:ext uri="{BB962C8B-B14F-4D97-AF65-F5344CB8AC3E}">
        <p14:creationId xmlns:p14="http://schemas.microsoft.com/office/powerpoint/2010/main" val="116636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0"/>
            <a:ext cx="91116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7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15" y="0"/>
            <a:ext cx="91680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32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62" y="0"/>
            <a:ext cx="9206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3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" y="0"/>
            <a:ext cx="9143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olitez.com/member_files/object_files/evri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43" y="4339053"/>
            <a:ext cx="3240360" cy="207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57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2-DOĞAL SEÇİLİM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15" y="1484784"/>
            <a:ext cx="9168015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1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2" y="0"/>
            <a:ext cx="914991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7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2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 descr="C:\Users\esrahmed\Desktop\8.SINIF - FEN DERSİ EXTRA\1.ÜNİTE-KALITIM\5.ADAPTASYON EVRİM\1780755_10203012670579502_779280458568295670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683568" y="1103468"/>
            <a:ext cx="2592288" cy="232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?</a:t>
            </a:r>
            <a:endParaRPr lang="tr-TR" sz="72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940152" y="1103468"/>
            <a:ext cx="3203848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?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28386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 descr="C:\Users\esrahmed\Desktop\8.SINIF - FEN DERSİ EXTRA\1.ÜNİTE-KALITIM\5.ADAPTASYON EVRİM\1780755_10203012670579502_779280458568295670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3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0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2" y="0"/>
            <a:ext cx="9170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7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" y="0"/>
            <a:ext cx="913216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9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46" y="0"/>
            <a:ext cx="92329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42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://www.arastiralim.net/ilk/wp-content/uploads/2011/04/Evrim-Beceriksizli%C4%9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6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https://encrypted-tbn1.gstatic.com/images?q=tbn:ANd9GcSDcPfg1Mvq264V9R16CMO8VkNnlVl0iBZs5BQAdZyHl3q-pql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8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s://sites.google.com/a/odevkutusu.net/www/_/rsrc/1287086954452/dersler-1/8-sinif-fen-ve-teknoloji-dersi-konu-anlatimi/hucre-bolunmesi-ve-kalitim/mutasyon-modifikasyon-adaptasyon-ve-evrim-kavramlari/evrim2.jpg?height=261&amp;width=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" y="0"/>
            <a:ext cx="91223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6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</Words>
  <Application>Microsoft Office PowerPoint</Application>
  <PresentationFormat>Ekran Gösterisi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EVRİM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2-DOĞAL SEÇİLİM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esrahmed</dc:creator>
  <cp:lastModifiedBy>esrahmed</cp:lastModifiedBy>
  <cp:revision>8</cp:revision>
  <cp:lastPrinted>2015-10-21T20:48:47Z</cp:lastPrinted>
  <dcterms:created xsi:type="dcterms:W3CDTF">2015-10-11T13:09:51Z</dcterms:created>
  <dcterms:modified xsi:type="dcterms:W3CDTF">2015-10-21T21:05:36Z</dcterms:modified>
</cp:coreProperties>
</file>