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0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5" r:id="rId30"/>
    <p:sldId id="286" r:id="rId31"/>
    <p:sldId id="284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2F73DF-7A4F-4452-AB9C-02D94F4C2DA5}" type="datetimeFigureOut">
              <a:rPr lang="tr-TR" smtClean="0"/>
              <a:pPr/>
              <a:t>19.11.2014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020775-4AC6-43BD-8862-045CE8F2F3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8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198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194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8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8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232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198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198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fenokulu.net/konutesti/applications/yonetici/sayfalar/resim_bul.php?cevap_bul=1&amp;soru_no=11981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191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1597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157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092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fenokulu.net/konutesti/applications/yonetici/sayfalar/resim_bul.php?cevap_bul=1&amp;soru_no=10921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9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9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8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8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8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fenokulu.net/konutesti/applications/yonetici/sayfalar/resim_bul.php?soru_bul=1&amp;soru_no=1398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YENİPAZAR ORTAOKULU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8. SINIF SIVILARIN KALDIRMA KUVVETİ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enokulu.net/konutesti/applications/yonetici/sayfalar/resim_bul.php?soru_bul=1&amp;soru_no=13985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1" y="-1"/>
            <a:ext cx="849085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enokulu.net/konutesti/applications/yonetici/sayfalar/resim_bul.php?soru_bul=1&amp;soru_no=11983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5929322" cy="670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enokulu.net/konutesti/applications/yonetici/sayfalar/resim_bul.php?soru_bul=1&amp;soru_no=1194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2976" y="0"/>
            <a:ext cx="5786446" cy="389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tr-T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lang="tr-TR" sz="900" b="1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Aynı metalden yapılmış eşit kütleli kutu ve çivi suya bırakıldığında şekil¬deki durum oluşuyor,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Aşağıdakilerden hangisi bu durumu açıklar? 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tr-T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A)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Cisimlerin yüzebilmesi kütlelerine bağlıdır.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B)Kütleleri ne olursa olsun düzgün geometrik biçimli cisimler suda yüzer,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C)Cisimlerin yüzebilmesi yapıldıkları maddeye bağlıdır.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D)Cisimler, kütleleri aynı kalmak üzere hacimleri artırılarak yüzdürülebilir,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enokulu.net/konutesti/applications/yonetici/sayfalar/resim_bul.php?soru_bul=1&amp;soru_no=13984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5357818" cy="688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fenokulu.net/konutesti/applications/yonetici/sayfalar/resim_bul.php?soru_bul=1&amp;soru_no=13983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3643306" cy="67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enokulu.net/konutesti/applications/yonetici/sayfalar/resim_bul.php?soru_bul=1&amp;soru_no=1232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-1"/>
            <a:ext cx="564357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fenokulu.net/konutesti/applications/yonetici/sayfalar/resim_bul.php?soru_bul=1&amp;soru_no=11982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6005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fenokulu.net/konutesti/applications/yonetici/sayfalar/resim_bul.php?soru_bul=1&amp;soru_no=1198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6786578" cy="56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http://www.fenokulu.net/konutesti/applications/yonetici/sayfalar/resim_bul.php?cevap_bul=1&amp;soru_no=11981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5786454"/>
            <a:ext cx="687575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enokulu.net/konutesti/applications/yonetici/sayfalar/resim_bul.php?soru_bul=1&amp;soru_no=1191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enokulu.net/konutesti/applications/yonetici/sayfalar/resim_bul.php?soru_bul=1&amp;soru_no=1159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0"/>
            <a:ext cx="57518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enokulu.net/konutesti/applications/yonetici/sayfalar/resim_bul.php?soru_bul=1&amp;soru_no=13993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357422" y="0"/>
            <a:ext cx="67865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enokulu.net/konutesti/applications/yonetici/sayfalar/resim_bul.php?soru_bul=1&amp;soru_no=1157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1" y="0"/>
            <a:ext cx="6643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enokulu.net/konutesti/applications/yonetici/sayfalar/resim_bul.php?soru_bul=1&amp;soru_no=1092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4175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ttp://www.fenokulu.net/konutesti/applications/yonetici/sayfalar/resim_bul.php?cevap_bul=1&amp;soru_no=10921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286248" y="0"/>
            <a:ext cx="4838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Resim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0"/>
            <a:ext cx="46411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esim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713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Resim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60"/>
            <a:ext cx="6197583" cy="68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Resim1 1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sim12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sim1 5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Resim1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583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0"/>
          <a:ext cx="8501122" cy="3376557"/>
        </p:xfrm>
        <a:graphic>
          <a:graphicData uri="http://schemas.openxmlformats.org/drawingml/2006/table">
            <a:tbl>
              <a:tblPr/>
              <a:tblGrid>
                <a:gridCol w="1233003"/>
                <a:gridCol w="964391"/>
                <a:gridCol w="1044603"/>
                <a:gridCol w="968123"/>
                <a:gridCol w="1046468"/>
                <a:gridCol w="968123"/>
                <a:gridCol w="1046468"/>
                <a:gridCol w="960661"/>
                <a:gridCol w="269282"/>
              </a:tblGrid>
              <a:tr h="1142984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Verdana"/>
                          <a:ea typeface="Verdana"/>
                          <a:cs typeface="Times New Roman"/>
                        </a:rPr>
                        <a:t>CEVAP ANAHATARI</a:t>
                      </a: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40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tr-TR" sz="900" b="1">
                          <a:latin typeface="Verdana"/>
                          <a:ea typeface="Verdana"/>
                          <a:cs typeface="Times New Roman"/>
                        </a:rPr>
                        <a:t>1.   </a:t>
                      </a: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Verdana"/>
                          <a:ea typeface="Verdana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tr-TR" sz="900" b="1">
                          <a:latin typeface="Verdana"/>
                          <a:ea typeface="Verdana"/>
                          <a:cs typeface="Times New Roman"/>
                        </a:rPr>
                        <a:t>5.   </a:t>
                      </a: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Verdana"/>
                          <a:ea typeface="Verdana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tr-TR" sz="900" b="1">
                          <a:latin typeface="Verdana"/>
                          <a:ea typeface="Verdana"/>
                          <a:cs typeface="Times New Roman"/>
                        </a:rPr>
                        <a:t>9.   </a:t>
                      </a: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Verdana"/>
                          <a:ea typeface="Verdana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tr-TR" sz="900" b="1">
                          <a:latin typeface="Verdana"/>
                          <a:ea typeface="Verdana"/>
                          <a:cs typeface="Times New Roman"/>
                        </a:rPr>
                        <a:t>13.   </a:t>
                      </a: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Verdana"/>
                          <a:ea typeface="Verdana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r>
                        <a:rPr lang="tr-TR" sz="900" b="1">
                          <a:latin typeface="Verdana"/>
                          <a:ea typeface="Verdana"/>
                          <a:cs typeface="Times New Roman"/>
                        </a:rPr>
                        <a:t>17.   </a:t>
                      </a:r>
                      <a:endParaRPr lang="tr-TR" sz="90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19.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20.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900">
                          <a:latin typeface="Verdana"/>
                          <a:ea typeface="Verdana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9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3357562"/>
            <a:ext cx="371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21-C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22-B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23-D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24-B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25-D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26-C</a:t>
            </a: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5913" algn="l"/>
              </a:tabLst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27-C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enokulu.net/konutesti/applications/yonetici/sayfalar/resim_bul.php?soru_bul=1&amp;soru_no=13992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00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/>
          <a:lstStyle/>
          <a:p>
            <a:pPr algn="ctr"/>
            <a:r>
              <a:rPr lang="tr-TR" dirty="0" smtClean="0">
                <a:latin typeface="Agency FB" pitchFamily="34" charset="0"/>
              </a:rPr>
              <a:t>FEN VE TEKNOLOJİ ÖĞRETMENİ </a:t>
            </a:r>
            <a:br>
              <a:rPr lang="tr-TR" dirty="0" smtClean="0">
                <a:latin typeface="Agency FB" pitchFamily="34" charset="0"/>
              </a:rPr>
            </a:br>
            <a:r>
              <a:rPr lang="tr-TR" dirty="0" smtClean="0">
                <a:latin typeface="Agency FB" pitchFamily="34" charset="0"/>
              </a:rPr>
              <a:t>Musa KARABULUT</a:t>
            </a:r>
            <a:endParaRPr lang="tr-TR" dirty="0">
              <a:latin typeface="Agency FB" pitchFamily="34" charset="0"/>
            </a:endParaRPr>
          </a:p>
        </p:txBody>
      </p:sp>
      <p:pic>
        <p:nvPicPr>
          <p:cNvPr id="1026" name="Picture 2" descr="C:\Users\m\Desktop\074e7290d145d28542caf343c31ca5a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enokulu.net/konutesti/applications/yonetici/sayfalar/resim_bul.php?soru_bul=1&amp;soru_no=13991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2976" y="0"/>
            <a:ext cx="6786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enokulu.net/konutesti/applications/yonetici/sayfalar/resim_bul.php?soru_bul=1&amp;soru_no=13989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71670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enokulu.net/konutesti/applications/yonetici/sayfalar/resim_bul.php?soru_bul=1&amp;soru_no=13988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5143504" cy="68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enokulu.net/konutesti/applications/yonetici/sayfalar/resim_bul.php?soru_bul=1&amp;soru_no=1398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1" y="0"/>
            <a:ext cx="6902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enokulu.net/konutesti/applications/yonetici/sayfalar/resim_bul.php?soru_bul=1&amp;soru_no=13986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6429388" cy="692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133</Words>
  <Application>Microsoft Office PowerPoint</Application>
  <PresentationFormat>Ekran Gösterisi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Cumba</vt:lpstr>
      <vt:lpstr>YENİPAZAR ORTAOKULU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FEN VE TEKNOLOJİ ÖĞRETMENİ  Musa KARABULUT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</dc:creator>
  <cp:lastModifiedBy>m</cp:lastModifiedBy>
  <cp:revision>6</cp:revision>
  <dcterms:created xsi:type="dcterms:W3CDTF">2014-11-19T18:03:11Z</dcterms:created>
  <dcterms:modified xsi:type="dcterms:W3CDTF">2014-11-19T19:07:38Z</dcterms:modified>
</cp:coreProperties>
</file>