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3" r:id="rId2"/>
    <p:sldId id="257" r:id="rId3"/>
    <p:sldId id="256" r:id="rId4"/>
    <p:sldId id="258" r:id="rId5"/>
    <p:sldId id="262" r:id="rId6"/>
    <p:sldId id="259" r:id="rId7"/>
    <p:sldId id="260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69" r:id="rId16"/>
    <p:sldId id="273" r:id="rId17"/>
    <p:sldId id="271" r:id="rId18"/>
    <p:sldId id="272" r:id="rId19"/>
    <p:sldId id="274" r:id="rId20"/>
    <p:sldId id="275" r:id="rId21"/>
    <p:sldId id="276" r:id="rId22"/>
    <p:sldId id="292" r:id="rId23"/>
    <p:sldId id="291" r:id="rId24"/>
    <p:sldId id="277" r:id="rId25"/>
    <p:sldId id="293" r:id="rId26"/>
    <p:sldId id="294" r:id="rId27"/>
    <p:sldId id="279" r:id="rId28"/>
    <p:sldId id="295" r:id="rId29"/>
    <p:sldId id="296" r:id="rId30"/>
    <p:sldId id="280" r:id="rId31"/>
    <p:sldId id="297" r:id="rId32"/>
    <p:sldId id="298" r:id="rId33"/>
    <p:sldId id="299" r:id="rId34"/>
    <p:sldId id="300" r:id="rId35"/>
    <p:sldId id="301" r:id="rId36"/>
    <p:sldId id="281" r:id="rId37"/>
    <p:sldId id="302" r:id="rId38"/>
    <p:sldId id="303" r:id="rId39"/>
    <p:sldId id="282" r:id="rId40"/>
    <p:sldId id="304" r:id="rId41"/>
    <p:sldId id="305" r:id="rId42"/>
    <p:sldId id="284" r:id="rId43"/>
    <p:sldId id="306" r:id="rId44"/>
    <p:sldId id="307" r:id="rId45"/>
    <p:sldId id="286" r:id="rId46"/>
    <p:sldId id="308" r:id="rId47"/>
    <p:sldId id="309" r:id="rId48"/>
    <p:sldId id="287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689-483D-4B4C-BC3D-5D5679D5ACF4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62B2D-1C60-4B14-ADD3-DE3CE88A0F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3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36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4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2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1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83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9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12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85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0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7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60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8FBC-567E-4B80-9F6D-5356A3951B46}" type="datetimeFigureOut">
              <a:rPr lang="tr-TR" smtClean="0"/>
              <a:t>10.05.2017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2963-84B0-41DB-8DF0-DF5E4D519E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6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4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767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844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5" y="133350"/>
            <a:ext cx="9048318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2171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3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8" y="133350"/>
            <a:ext cx="9097242" cy="65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296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33350"/>
            <a:ext cx="9019310" cy="66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5465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86544" y="1260765"/>
            <a:ext cx="6248401" cy="475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FEN BİLİMLERİ 6.SNF</a:t>
            </a:r>
          </a:p>
          <a:p>
            <a:pPr algn="ctr"/>
            <a:r>
              <a:rPr lang="tr-TR" sz="3600" dirty="0" smtClean="0"/>
              <a:t>BİLGİ YARIŞMASI</a:t>
            </a:r>
          </a:p>
          <a:p>
            <a:pPr algn="ctr"/>
            <a:r>
              <a:rPr lang="tr-TR" sz="3600" dirty="0" smtClean="0"/>
              <a:t>****ALİ CEYLAN****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301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9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50"/>
            <a:ext cx="9090076" cy="66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203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71894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5725"/>
            <a:ext cx="9421091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4878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8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46" y="378731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9" y="0"/>
            <a:ext cx="8871239" cy="67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7728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808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35949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6" y="135949"/>
            <a:ext cx="9163049" cy="6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46" y="378731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1378856"/>
            <a:ext cx="11422620" cy="46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524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4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337166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2" y="112135"/>
            <a:ext cx="9318049" cy="6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3700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605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33" y="295602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3740"/>
            <a:ext cx="9324109" cy="66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929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05207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105207"/>
            <a:ext cx="9194223" cy="6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970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756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413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52" y="37873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99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35" y="28618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0" y="786243"/>
            <a:ext cx="9554027" cy="59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243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92151" y="2967335"/>
            <a:ext cx="660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YARIŞMA </a:t>
            </a:r>
            <a:r>
              <a:rPr lang="tr-TR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BİTMİŞTİR…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88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2" y="-1"/>
            <a:ext cx="8913669" cy="66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36" y="1122218"/>
            <a:ext cx="9157855" cy="494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 smtClean="0"/>
              <a:t>CEVAPLARI KALDIRIN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1396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5673" y="1122218"/>
            <a:ext cx="7758545" cy="509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tr-TR" sz="4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1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erisay1d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33350"/>
            <a:ext cx="3000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9" y="133350"/>
            <a:ext cx="9368704" cy="66138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16727" y="1551709"/>
            <a:ext cx="2105891" cy="4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57</Words>
  <Application>Microsoft Office PowerPoint</Application>
  <PresentationFormat>Geniş ekran</PresentationFormat>
  <Paragraphs>34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14</cp:revision>
  <dcterms:created xsi:type="dcterms:W3CDTF">2017-05-07T20:23:46Z</dcterms:created>
  <dcterms:modified xsi:type="dcterms:W3CDTF">2017-05-10T05:25:41Z</dcterms:modified>
</cp:coreProperties>
</file>