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0" r:id="rId2"/>
    <p:sldId id="311" r:id="rId3"/>
    <p:sldId id="312" r:id="rId4"/>
    <p:sldId id="313" r:id="rId5"/>
    <p:sldId id="257" r:id="rId6"/>
    <p:sldId id="256" r:id="rId7"/>
    <p:sldId id="258" r:id="rId8"/>
    <p:sldId id="262" r:id="rId9"/>
    <p:sldId id="259" r:id="rId10"/>
    <p:sldId id="260" r:id="rId11"/>
    <p:sldId id="263" r:id="rId12"/>
    <p:sldId id="264" r:id="rId13"/>
    <p:sldId id="266" r:id="rId14"/>
    <p:sldId id="267" r:id="rId15"/>
    <p:sldId id="265" r:id="rId16"/>
    <p:sldId id="268" r:id="rId17"/>
    <p:sldId id="270" r:id="rId18"/>
    <p:sldId id="269" r:id="rId19"/>
    <p:sldId id="273" r:id="rId20"/>
    <p:sldId id="271" r:id="rId21"/>
    <p:sldId id="272" r:id="rId22"/>
    <p:sldId id="274" r:id="rId23"/>
    <p:sldId id="275" r:id="rId24"/>
    <p:sldId id="276" r:id="rId25"/>
    <p:sldId id="292" r:id="rId26"/>
    <p:sldId id="291" r:id="rId27"/>
    <p:sldId id="277" r:id="rId28"/>
    <p:sldId id="293" r:id="rId29"/>
    <p:sldId id="294" r:id="rId30"/>
    <p:sldId id="279" r:id="rId31"/>
    <p:sldId id="295" r:id="rId32"/>
    <p:sldId id="296" r:id="rId33"/>
    <p:sldId id="280" r:id="rId34"/>
    <p:sldId id="297" r:id="rId35"/>
    <p:sldId id="298" r:id="rId36"/>
    <p:sldId id="299" r:id="rId37"/>
    <p:sldId id="300" r:id="rId38"/>
    <p:sldId id="301" r:id="rId39"/>
    <p:sldId id="281" r:id="rId40"/>
    <p:sldId id="302" r:id="rId41"/>
    <p:sldId id="303" r:id="rId42"/>
    <p:sldId id="282" r:id="rId43"/>
    <p:sldId id="304" r:id="rId44"/>
    <p:sldId id="305" r:id="rId45"/>
    <p:sldId id="284" r:id="rId46"/>
    <p:sldId id="306" r:id="rId47"/>
    <p:sldId id="307" r:id="rId48"/>
    <p:sldId id="286" r:id="rId49"/>
    <p:sldId id="308" r:id="rId50"/>
    <p:sldId id="309" r:id="rId51"/>
    <p:sldId id="287" r:id="rId52"/>
    <p:sldId id="288" r:id="rId53"/>
    <p:sldId id="289" r:id="rId54"/>
    <p:sldId id="290" r:id="rId5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3689-483D-4B4C-BC3D-5D5679D5ACF4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62B2D-1C60-4B14-ADD3-DE3CE88A0F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3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36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4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2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13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83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97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12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8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02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7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60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8FBC-567E-4B80-9F6D-5356A3951B46}" type="datetimeFigureOut">
              <a:rPr lang="tr-TR" smtClean="0"/>
              <a:t>08.05.2017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6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7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1396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1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1" y="133350"/>
            <a:ext cx="8262938" cy="66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7672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4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35" y="236824"/>
            <a:ext cx="8574665" cy="65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2171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3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1" y="180970"/>
            <a:ext cx="8457767" cy="65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4296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491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1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252412"/>
            <a:ext cx="9165474" cy="6439333"/>
          </a:xfrm>
          <a:prstGeom prst="rect">
            <a:avLst/>
          </a:prstGeom>
        </p:spPr>
      </p:pic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3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5465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909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0" y="0"/>
            <a:ext cx="8074170" cy="67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4203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136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43" y="909204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6" y="138547"/>
            <a:ext cx="7773699" cy="65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4878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8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038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7" y="378731"/>
            <a:ext cx="8847462" cy="6257596"/>
          </a:xfrm>
          <a:prstGeom prst="rect">
            <a:avLst/>
          </a:prstGeom>
        </p:spPr>
      </p:pic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82" y="1182295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7728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808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970" y="4391889"/>
            <a:ext cx="5891921" cy="2161311"/>
          </a:xfrm>
          <a:prstGeom prst="rect">
            <a:avLst/>
          </a:prstGeom>
        </p:spPr>
      </p:pic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46" y="378731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25" y="115165"/>
            <a:ext cx="6133668" cy="6715125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6373093" y="142875"/>
            <a:ext cx="0" cy="64103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524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4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760" y="37873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4" y="-1"/>
            <a:ext cx="6319404" cy="67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3700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605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760" y="37873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0" y="198726"/>
            <a:ext cx="7735520" cy="66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846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9297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0254" y="1108363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760" y="37873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35" y="184438"/>
            <a:ext cx="8227780" cy="65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756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3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72" y="37873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132051"/>
            <a:ext cx="7471497" cy="64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0997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476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72" y="37873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8" y="214312"/>
            <a:ext cx="7443511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0243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86544" y="1260765"/>
            <a:ext cx="6248401" cy="475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FEN BİLİMLERİ </a:t>
            </a:r>
            <a:r>
              <a:rPr lang="tr-TR" sz="3600" dirty="0" smtClean="0"/>
              <a:t>8.SNF</a:t>
            </a:r>
            <a:endParaRPr lang="tr-TR" sz="3600" dirty="0" smtClean="0"/>
          </a:p>
          <a:p>
            <a:pPr algn="ctr"/>
            <a:r>
              <a:rPr lang="tr-TR" sz="3600" dirty="0" smtClean="0"/>
              <a:t>BİLGİ YARIŞMASI</a:t>
            </a:r>
          </a:p>
          <a:p>
            <a:pPr algn="ctr"/>
            <a:r>
              <a:rPr lang="tr-TR" sz="3600" dirty="0" smtClean="0"/>
              <a:t>****ALİ CEYLAN****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301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92151" y="2967335"/>
            <a:ext cx="6607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YARIŞMA </a:t>
            </a:r>
            <a:r>
              <a:rPr lang="tr-TR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BİTMİŞTİR…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6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8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9" y="262364"/>
            <a:ext cx="9212435" cy="6415521"/>
          </a:xfrm>
          <a:prstGeom prst="rect">
            <a:avLst/>
          </a:prstGeom>
        </p:spPr>
      </p:pic>
      <p:pic>
        <p:nvPicPr>
          <p:cNvPr id="2" name="2 Resim" descr="gerisay1d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9709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2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10441"/>
            <a:ext cx="2605521" cy="86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5" y="633412"/>
            <a:ext cx="9018444" cy="58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57</Words>
  <Application>Microsoft Office PowerPoint</Application>
  <PresentationFormat>Geniş ekran</PresentationFormat>
  <Paragraphs>34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15</cp:revision>
  <dcterms:created xsi:type="dcterms:W3CDTF">2017-05-07T20:23:46Z</dcterms:created>
  <dcterms:modified xsi:type="dcterms:W3CDTF">2017-05-08T20:50:59Z</dcterms:modified>
</cp:coreProperties>
</file>