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2" r:id="rId6"/>
    <p:sldId id="263" r:id="rId7"/>
    <p:sldId id="267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C2CC-275E-45BF-A51E-6C0BE7EF08E1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594F-B28D-4843-8D0B-BAEC06593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0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Resim"/>
          <p:cNvPicPr/>
          <p:nvPr/>
        </p:nvPicPr>
        <p:blipFill rotWithShape="1">
          <a:blip r:embed="rId2" cstate="print"/>
          <a:srcRect t="9131"/>
          <a:stretch/>
        </p:blipFill>
        <p:spPr>
          <a:xfrm>
            <a:off x="2339752" y="836712"/>
            <a:ext cx="4572032" cy="408963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339752" y="429309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2012 SBS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i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14563" r="49409" b="7179"/>
          <a:stretch>
            <a:fillRect/>
          </a:stretch>
        </p:blipFill>
        <p:spPr bwMode="auto">
          <a:xfrm>
            <a:off x="2123728" y="404664"/>
            <a:ext cx="3960440" cy="54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Oval"/>
          <p:cNvSpPr/>
          <p:nvPr/>
        </p:nvSpPr>
        <p:spPr>
          <a:xfrm>
            <a:off x="2411760" y="494116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96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2837"/>
            <a:ext cx="4284315" cy="5148863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2015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555776" y="422108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3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1399"/>
            <a:ext cx="5407370" cy="346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ALS 2006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4593472" y="423307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7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92" y="764704"/>
            <a:ext cx="3858859" cy="51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3347864" y="5520333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429520" y="578645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ALS 2011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3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26463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2507374" y="393305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429520" y="578645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ALS 2012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1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44824"/>
            <a:ext cx="358545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2195736" y="2751236"/>
            <a:ext cx="216025" cy="244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429520" y="5786454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DPY 2001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8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39067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2987824" y="321297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429520" y="5786454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2002 DPY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7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168413" cy="18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2339752" y="3212976"/>
            <a:ext cx="216024" cy="215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2 Metin kutusu"/>
          <p:cNvSpPr txBox="1"/>
          <p:nvPr/>
        </p:nvSpPr>
        <p:spPr>
          <a:xfrm>
            <a:off x="7429520" y="5786454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2002 DPY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90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41270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2875631" y="3429161"/>
            <a:ext cx="216024" cy="215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2 Metin kutusu"/>
          <p:cNvSpPr txBox="1"/>
          <p:nvPr/>
        </p:nvSpPr>
        <p:spPr>
          <a:xfrm>
            <a:off x="7429520" y="5786454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2003 </a:t>
            </a:r>
            <a:r>
              <a:rPr lang="tr-TR" dirty="0" smtClean="0"/>
              <a:t>DPY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39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4179218" cy="441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2013 ALS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5364088" y="429309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0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7083" t="14826" r="49479" b="25871"/>
          <a:stretch>
            <a:fillRect/>
          </a:stretch>
        </p:blipFill>
        <p:spPr bwMode="auto">
          <a:xfrm>
            <a:off x="2428860" y="357166"/>
            <a:ext cx="3714776" cy="56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715140" y="5857892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571736" y="421481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9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13081" r="20833" b="26744"/>
          <a:stretch>
            <a:fillRect/>
          </a:stretch>
        </p:blipFill>
        <p:spPr bwMode="auto">
          <a:xfrm>
            <a:off x="2643174" y="0"/>
            <a:ext cx="385558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929454" y="5715016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643174" y="485776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17442" r="49479" b="9302"/>
          <a:stretch>
            <a:fillRect/>
          </a:stretch>
        </p:blipFill>
        <p:spPr bwMode="auto">
          <a:xfrm>
            <a:off x="3214678" y="285728"/>
            <a:ext cx="314327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214678" y="292893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6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3139" r="49479" b="19767"/>
          <a:stretch>
            <a:fillRect/>
          </a:stretch>
        </p:blipFill>
        <p:spPr bwMode="auto">
          <a:xfrm>
            <a:off x="2285984" y="357166"/>
            <a:ext cx="39542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714612" y="357187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8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t="14825" r="50000" b="8430"/>
          <a:stretch>
            <a:fillRect/>
          </a:stretch>
        </p:blipFill>
        <p:spPr bwMode="auto">
          <a:xfrm>
            <a:off x="2915816" y="692696"/>
            <a:ext cx="2718048" cy="55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NİSAN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915816" y="494116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9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ogrt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04"/>
            <a:ext cx="4162425" cy="4124325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MAYIS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286116" y="342900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6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>
            <a:fillRect/>
          </a:stretch>
        </p:blipFill>
        <p:spPr>
          <a:xfrm>
            <a:off x="2195736" y="814437"/>
            <a:ext cx="4801166" cy="508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4651842" y="51571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251520" y="332656"/>
            <a:ext cx="8712968" cy="6408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3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54</Words>
  <Application>Microsoft Office PowerPoint</Application>
  <PresentationFormat>Ekran Gösterisi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Oem-Pc</cp:lastModifiedBy>
  <cp:revision>57</cp:revision>
  <dcterms:created xsi:type="dcterms:W3CDTF">2012-11-20T18:57:01Z</dcterms:created>
  <dcterms:modified xsi:type="dcterms:W3CDTF">2016-09-23T09:53:49Z</dcterms:modified>
</cp:coreProperties>
</file>