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256" r:id="rId2"/>
    <p:sldId id="257" r:id="rId3"/>
    <p:sldId id="260" r:id="rId4"/>
    <p:sldId id="258" r:id="rId5"/>
    <p:sldId id="343" r:id="rId6"/>
    <p:sldId id="262" r:id="rId7"/>
    <p:sldId id="344" r:id="rId8"/>
    <p:sldId id="265" r:id="rId9"/>
    <p:sldId id="345" r:id="rId10"/>
    <p:sldId id="267" r:id="rId11"/>
    <p:sldId id="346" r:id="rId12"/>
    <p:sldId id="342" r:id="rId13"/>
    <p:sldId id="347" r:id="rId14"/>
    <p:sldId id="272" r:id="rId15"/>
    <p:sldId id="348" r:id="rId16"/>
    <p:sldId id="274" r:id="rId17"/>
    <p:sldId id="349" r:id="rId18"/>
    <p:sldId id="276" r:id="rId19"/>
    <p:sldId id="353" r:id="rId20"/>
    <p:sldId id="278" r:id="rId21"/>
    <p:sldId id="354" r:id="rId22"/>
    <p:sldId id="280" r:id="rId23"/>
    <p:sldId id="355" r:id="rId24"/>
    <p:sldId id="282" r:id="rId25"/>
    <p:sldId id="356" r:id="rId26"/>
    <p:sldId id="284" r:id="rId27"/>
    <p:sldId id="350" r:id="rId28"/>
    <p:sldId id="286" r:id="rId29"/>
    <p:sldId id="351" r:id="rId30"/>
    <p:sldId id="288" r:id="rId31"/>
    <p:sldId id="357" r:id="rId32"/>
    <p:sldId id="290" r:id="rId33"/>
    <p:sldId id="358" r:id="rId34"/>
    <p:sldId id="292" r:id="rId35"/>
    <p:sldId id="359" r:id="rId36"/>
    <p:sldId id="294" r:id="rId37"/>
    <p:sldId id="360" r:id="rId38"/>
    <p:sldId id="296" r:id="rId39"/>
    <p:sldId id="361" r:id="rId40"/>
    <p:sldId id="298" r:id="rId41"/>
    <p:sldId id="352" r:id="rId42"/>
    <p:sldId id="300" r:id="rId43"/>
    <p:sldId id="362" r:id="rId44"/>
    <p:sldId id="302" r:id="rId45"/>
    <p:sldId id="363" r:id="rId46"/>
    <p:sldId id="304" r:id="rId47"/>
    <p:sldId id="364" r:id="rId48"/>
    <p:sldId id="306" r:id="rId49"/>
    <p:sldId id="365" r:id="rId50"/>
    <p:sldId id="308" r:id="rId51"/>
    <p:sldId id="366" r:id="rId52"/>
    <p:sldId id="311" r:id="rId53"/>
    <p:sldId id="367" r:id="rId54"/>
    <p:sldId id="313" r:id="rId55"/>
    <p:sldId id="368" r:id="rId56"/>
    <p:sldId id="315" r:id="rId57"/>
    <p:sldId id="369" r:id="rId58"/>
    <p:sldId id="317" r:id="rId59"/>
    <p:sldId id="370" r:id="rId60"/>
    <p:sldId id="319" r:id="rId61"/>
    <p:sldId id="371" r:id="rId62"/>
    <p:sldId id="321" r:id="rId63"/>
    <p:sldId id="372" r:id="rId64"/>
    <p:sldId id="323" r:id="rId65"/>
    <p:sldId id="373" r:id="rId66"/>
    <p:sldId id="325" r:id="rId67"/>
    <p:sldId id="374" r:id="rId68"/>
    <p:sldId id="327" r:id="rId69"/>
    <p:sldId id="375" r:id="rId70"/>
    <p:sldId id="329" r:id="rId71"/>
    <p:sldId id="376" r:id="rId72"/>
    <p:sldId id="331" r:id="rId73"/>
    <p:sldId id="377" r:id="rId74"/>
    <p:sldId id="333" r:id="rId75"/>
    <p:sldId id="378" r:id="rId76"/>
    <p:sldId id="335" r:id="rId77"/>
    <p:sldId id="379" r:id="rId78"/>
    <p:sldId id="337" r:id="rId79"/>
    <p:sldId id="380" r:id="rId80"/>
    <p:sldId id="339" r:id="rId81"/>
    <p:sldId id="381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24.4.2019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 rot="20259482">
            <a:off x="72665" y="3159670"/>
            <a:ext cx="4908078" cy="2228421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0070C0"/>
                </a:solidFill>
                <a:latin typeface="Monotype Corsiva" pitchFamily="66" charset="0"/>
              </a:rPr>
              <a:t>25 NİSAN 2019</a:t>
            </a:r>
          </a:p>
          <a:p>
            <a:pPr algn="ctr"/>
            <a:r>
              <a:rPr lang="tr-TR" sz="4800" b="1" dirty="0" smtClean="0">
                <a:solidFill>
                  <a:srgbClr val="0070C0"/>
                </a:solidFill>
                <a:latin typeface="Monotype Corsiva" pitchFamily="66" charset="0"/>
              </a:rPr>
              <a:t>PERŞEMBE</a:t>
            </a:r>
            <a:endParaRPr lang="tr-TR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186863"/>
            <a:ext cx="8784976" cy="2594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8000" b="1" dirty="0" smtClean="0">
                <a:solidFill>
                  <a:srgbClr val="7030A0"/>
                </a:solidFill>
                <a:latin typeface="Monotype Corsiva" pitchFamily="66" charset="0"/>
              </a:rPr>
              <a:t>BİLGİ YARIŞMASI</a:t>
            </a:r>
            <a:endParaRPr lang="tr-TR" sz="8000" dirty="0">
              <a:solidFill>
                <a:srgbClr val="7030A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4860032" y="2708920"/>
            <a:ext cx="4283968" cy="21602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7. SINIF</a:t>
            </a:r>
            <a:endParaRPr lang="tr-TR" sz="6000" dirty="0"/>
          </a:p>
        </p:txBody>
      </p:sp>
      <p:sp>
        <p:nvSpPr>
          <p:cNvPr id="8" name="7 Sağ Ok"/>
          <p:cNvSpPr/>
          <p:nvPr/>
        </p:nvSpPr>
        <p:spPr>
          <a:xfrm>
            <a:off x="3456384" y="4725144"/>
            <a:ext cx="6732240" cy="19442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7200" b="1" dirty="0" smtClean="0">
                <a:solidFill>
                  <a:srgbClr val="00B0F0"/>
                </a:solidFill>
                <a:latin typeface="Comic Sans MS" pitchFamily="66" charset="0"/>
              </a:rPr>
              <a:t>6. YARIŞMA</a:t>
            </a:r>
            <a:endParaRPr lang="tr-TR" sz="7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1" y="1124744"/>
            <a:ext cx="37351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>
            <a:off x="3851920" y="692696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800" y="1268760"/>
            <a:ext cx="50056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1800200" cy="253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537520"/>
            <a:ext cx="88569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900"/>
            <a:ext cx="8784976" cy="561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644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60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64488" cy="55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849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90672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289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64488" cy="55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7" y="1196752"/>
            <a:ext cx="889247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1268760"/>
            <a:ext cx="896448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1" y="1196752"/>
            <a:ext cx="888662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9036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268760"/>
            <a:ext cx="89644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4896544" cy="18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4100950" cy="16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594" y="2718047"/>
            <a:ext cx="4059103" cy="16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4073053" cy="165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1301" y="4725144"/>
            <a:ext cx="4045155" cy="16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712968" cy="56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90" y="1196752"/>
            <a:ext cx="891250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64489" cy="55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36101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451" y="1291746"/>
            <a:ext cx="5185045" cy="52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3707904" y="836712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60000"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816424" cy="545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627" y="1268760"/>
            <a:ext cx="483306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>
            <a:off x="4067944" y="764704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60000"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88569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6448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96752"/>
            <a:ext cx="8964488" cy="565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129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trip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68760"/>
            <a:ext cx="1497289" cy="238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5184576" cy="228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87849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96752"/>
            <a:ext cx="8964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9036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heck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5" y="1246312"/>
            <a:ext cx="8892481" cy="55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196752"/>
            <a:ext cx="8676456" cy="559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37147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>
            <a:off x="3923928" y="764704"/>
            <a:ext cx="0" cy="59492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scene3d>
            <a:camera prst="orthographicFront">
              <a:rot lat="0" lon="600000" rev="0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132" y="1412776"/>
            <a:ext cx="497718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96752"/>
            <a:ext cx="8964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96752"/>
            <a:ext cx="88924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04">
            <a:off x="6143194" y="115811"/>
            <a:ext cx="2928933" cy="87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1" y="1196752"/>
            <a:ext cx="3950965" cy="554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>
            <a:off x="3995936" y="764704"/>
            <a:ext cx="0" cy="59492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scene3d>
            <a:camera prst="orthographicFront">
              <a:rot lat="0" lon="600000" rev="0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49157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hecke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786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143248"/>
            <a:ext cx="8572559" cy="3643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tr-TR" sz="15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FEN BİLİMLERİ</a:t>
            </a: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 ÖĞRETMENİ</a:t>
            </a:r>
            <a:endParaRPr lang="tr-TR" sz="15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673</TotalTime>
  <Words>178</Words>
  <Application>Microsoft Office PowerPoint</Application>
  <PresentationFormat>Ekran Gösterisi (4:3)</PresentationFormat>
  <Paragraphs>169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ERDOĞAN BULUT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45</cp:revision>
  <dcterms:created xsi:type="dcterms:W3CDTF">2018-11-02T16:07:37Z</dcterms:created>
  <dcterms:modified xsi:type="dcterms:W3CDTF">2019-04-24T22:50:14Z</dcterms:modified>
</cp:coreProperties>
</file>