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358114" cy="242889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7200" b="1" dirty="0" smtClean="0">
                <a:solidFill>
                  <a:schemeClr val="tx1"/>
                </a:solidFill>
                <a:latin typeface="Monotype Corsiva" pitchFamily="66" charset="0"/>
              </a:rPr>
              <a:t>BİLGİ</a:t>
            </a:r>
            <a: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tr-TR" sz="7200" b="1" dirty="0" smtClean="0">
                <a:latin typeface="Monotype Corsiva" pitchFamily="66" charset="0"/>
              </a:rPr>
              <a:t>YARIŞMASI</a:t>
            </a:r>
            <a:endParaRPr lang="tr-TR" sz="7200" b="1" dirty="0">
              <a:latin typeface="Monotype Corsiva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386009" y="3643314"/>
            <a:ext cx="6472271" cy="278608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Comic Sans MS" pitchFamily="66" charset="0"/>
              </a:rPr>
              <a:t>7. SINIF</a:t>
            </a:r>
          </a:p>
          <a:p>
            <a:r>
              <a:rPr lang="tr-TR" sz="7200" b="1" dirty="0" smtClean="0">
                <a:latin typeface="Comic Sans MS" pitchFamily="66" charset="0"/>
              </a:rPr>
              <a:t>1. YARIŞMA</a:t>
            </a:r>
            <a:endParaRPr lang="tr-TR" sz="7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6997"/>
            <a:ext cx="8215369" cy="56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715172" cy="57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92672"/>
            <a:ext cx="7643866" cy="56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98349"/>
            <a:ext cx="7786742" cy="56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806135"/>
            <a:ext cx="7500990" cy="59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857232"/>
            <a:ext cx="8396356" cy="587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65140"/>
            <a:ext cx="7500990" cy="57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001056" cy="578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72494" cy="56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11509"/>
            <a:ext cx="8215370" cy="587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7715304" cy="58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215370" cy="58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89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96959"/>
            <a:ext cx="8286808" cy="57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8945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071547"/>
            <a:ext cx="7035772" cy="56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85850"/>
            <a:ext cx="8072494" cy="58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429684" cy="583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1957"/>
            <a:ext cx="8072494" cy="588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2722"/>
            <a:ext cx="8001055" cy="57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01122" cy="58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786842" cy="54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358246" cy="59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85860"/>
            <a:ext cx="857256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7195"/>
            <a:ext cx="7929618" cy="57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215370" cy="56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7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501122" cy="581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928670"/>
            <a:ext cx="803695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929618" cy="56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429684" cy="58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075653" cy="54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929618" cy="57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1"/>
            <a:ext cx="7429552" cy="58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01056" cy="57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072494" cy="58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928671"/>
            <a:ext cx="6929487" cy="55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SORU:40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358246" cy="59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174</Words>
  <PresentationFormat>Ekran Gösterisi (4:3)</PresentationFormat>
  <Paragraphs>127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FEN BİLİMLERİ BİLGİ YARIŞMASI</vt:lpstr>
      <vt:lpstr>SORU:1</vt:lpstr>
      <vt:lpstr>DOĞRU CEVAP</vt:lpstr>
      <vt:lpstr>SORU:2</vt:lpstr>
      <vt:lpstr>DOĞRU CEVAP</vt:lpstr>
      <vt:lpstr>SORU:3</vt:lpstr>
      <vt:lpstr>DOĞRU CEVAP</vt:lpstr>
      <vt:lpstr>SORU:4</vt:lpstr>
      <vt:lpstr>DOĞRU CEVAP</vt:lpstr>
      <vt:lpstr>SORU:5</vt:lpstr>
      <vt:lpstr>DOĞRU CEVAP</vt:lpstr>
      <vt:lpstr>SORU:6</vt:lpstr>
      <vt:lpstr>DOĞRU CEVAP</vt:lpstr>
      <vt:lpstr>SORU:7</vt:lpstr>
      <vt:lpstr>DOĞRU CEVAP</vt:lpstr>
      <vt:lpstr>SORU:8</vt:lpstr>
      <vt:lpstr>DOĞRU CEVAP</vt:lpstr>
      <vt:lpstr>SORU:9</vt:lpstr>
      <vt:lpstr>DOĞRU CEVAP</vt:lpstr>
      <vt:lpstr>SORU:10</vt:lpstr>
      <vt:lpstr>DOĞRU CEVAP</vt:lpstr>
      <vt:lpstr>SORU:11</vt:lpstr>
      <vt:lpstr>DOĞRU CEVAP</vt:lpstr>
      <vt:lpstr>SORU:12</vt:lpstr>
      <vt:lpstr>DOĞRU CEVAP</vt:lpstr>
      <vt:lpstr>SORU:13</vt:lpstr>
      <vt:lpstr>DOĞRU CEVAP</vt:lpstr>
      <vt:lpstr>SORU:14</vt:lpstr>
      <vt:lpstr>DOĞRU CEVAP</vt:lpstr>
      <vt:lpstr>SORU:15</vt:lpstr>
      <vt:lpstr>DOĞRU CEVAP</vt:lpstr>
      <vt:lpstr>SORU:16</vt:lpstr>
      <vt:lpstr>DOĞRU CEVAP</vt:lpstr>
      <vt:lpstr>SORU:17</vt:lpstr>
      <vt:lpstr>DOĞRU CEVAP</vt:lpstr>
      <vt:lpstr>SORU:18</vt:lpstr>
      <vt:lpstr>DOĞRU CEVAP</vt:lpstr>
      <vt:lpstr>SORU:19</vt:lpstr>
      <vt:lpstr>DOĞRU CEVAP</vt:lpstr>
      <vt:lpstr>SORU:20</vt:lpstr>
      <vt:lpstr>DOĞRU CEVAP</vt:lpstr>
      <vt:lpstr>SORU:21</vt:lpstr>
      <vt:lpstr>DOĞRU CEVAP</vt:lpstr>
      <vt:lpstr>SORU:22</vt:lpstr>
      <vt:lpstr>DOĞRU CEVAP</vt:lpstr>
      <vt:lpstr>SORU:23</vt:lpstr>
      <vt:lpstr>DOĞRU CEVAP</vt:lpstr>
      <vt:lpstr>SORU:24</vt:lpstr>
      <vt:lpstr>DOĞRU CEVAP</vt:lpstr>
      <vt:lpstr>SORU:25</vt:lpstr>
      <vt:lpstr>DOĞRU CEVAP</vt:lpstr>
      <vt:lpstr>SORU:26</vt:lpstr>
      <vt:lpstr>DOĞRU CEVAP</vt:lpstr>
      <vt:lpstr>SORU:27</vt:lpstr>
      <vt:lpstr>DOĞRU CEVAP</vt:lpstr>
      <vt:lpstr>SORU:28</vt:lpstr>
      <vt:lpstr>DOĞRU CEVAP</vt:lpstr>
      <vt:lpstr>SORU:29</vt:lpstr>
      <vt:lpstr>DOĞRU CEVAP</vt:lpstr>
      <vt:lpstr>SORU:30</vt:lpstr>
      <vt:lpstr>DOĞRU CEVAP</vt:lpstr>
      <vt:lpstr>SORU:31</vt:lpstr>
      <vt:lpstr>DOĞRU CEVAP</vt:lpstr>
      <vt:lpstr>SORU:32</vt:lpstr>
      <vt:lpstr>DOĞRU CEVAP</vt:lpstr>
      <vt:lpstr>SORU:33</vt:lpstr>
      <vt:lpstr>DOĞRU CEVAP</vt:lpstr>
      <vt:lpstr>SORU:34</vt:lpstr>
      <vt:lpstr>DOĞRU CEVAP</vt:lpstr>
      <vt:lpstr>SORU:35</vt:lpstr>
      <vt:lpstr>DOĞRU CEVAP</vt:lpstr>
      <vt:lpstr>SORU:36</vt:lpstr>
      <vt:lpstr>DOĞRU CEVAP</vt:lpstr>
      <vt:lpstr>SORU:37</vt:lpstr>
      <vt:lpstr>DOĞRU CEVAP</vt:lpstr>
      <vt:lpstr>SORU:38</vt:lpstr>
      <vt:lpstr>DOĞRU CEVAP</vt:lpstr>
      <vt:lpstr>SORU:39</vt:lpstr>
      <vt:lpstr>DOĞRU CEVAP</vt:lpstr>
      <vt:lpstr>SORU:40</vt:lpstr>
      <vt:lpstr>DOĞRU CEVAP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23</cp:revision>
  <dcterms:created xsi:type="dcterms:W3CDTF">2018-11-02T16:07:37Z</dcterms:created>
  <dcterms:modified xsi:type="dcterms:W3CDTF">2018-11-03T16:07:00Z</dcterms:modified>
</cp:coreProperties>
</file>