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34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20.4.2019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358114" cy="242889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7200" b="1" dirty="0" smtClean="0">
                <a:solidFill>
                  <a:schemeClr val="tx1"/>
                </a:solidFill>
                <a:latin typeface="Monotype Corsiva" pitchFamily="66" charset="0"/>
              </a:rPr>
              <a:t>BİLGİ</a:t>
            </a:r>
            <a:r>
              <a:rPr lang="tr-TR" sz="7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tr-TR" sz="7200" b="1" dirty="0" smtClean="0">
                <a:latin typeface="Monotype Corsiva" pitchFamily="66" charset="0"/>
              </a:rPr>
              <a:t>YARIŞMASI</a:t>
            </a:r>
            <a:endParaRPr lang="tr-TR" sz="7200" b="1" dirty="0">
              <a:latin typeface="Monotype Corsiva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386009" y="3643314"/>
            <a:ext cx="6472271" cy="278608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Comic Sans MS" pitchFamily="66" charset="0"/>
              </a:rPr>
              <a:t>8. SINIF</a:t>
            </a:r>
          </a:p>
          <a:p>
            <a:r>
              <a:rPr lang="tr-TR" sz="7200" b="1" dirty="0" smtClean="0">
                <a:latin typeface="Comic Sans MS" pitchFamily="66" charset="0"/>
              </a:rPr>
              <a:t>1. YARIŞMA</a:t>
            </a:r>
            <a:endParaRPr lang="tr-TR" sz="7200" b="1" dirty="0">
              <a:latin typeface="Comic Sans MS" pitchFamily="66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45561">
            <a:off x="-97123" y="4650362"/>
            <a:ext cx="3617877" cy="111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568952" cy="58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856984" cy="60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409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84976" cy="59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12968" cy="59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96448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820472" cy="598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40960" cy="59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12968" cy="594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892480" cy="59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820472" cy="59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9940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4427984" y="692696"/>
            <a:ext cx="0" cy="5904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780" y="1628800"/>
            <a:ext cx="44027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58270"/>
            <a:ext cx="8640960" cy="58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59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84976" cy="12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04864"/>
            <a:ext cx="44103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561" y="2204864"/>
            <a:ext cx="45749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293096"/>
            <a:ext cx="442105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5579" y="4239741"/>
            <a:ext cx="3976861" cy="163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SORU:19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709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1"/>
            <a:ext cx="8712968" cy="591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712968" cy="58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964488" cy="58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18760"/>
            <a:ext cx="8784976" cy="592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640960" cy="58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892480" cy="59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29084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4644008" y="764704"/>
            <a:ext cx="0" cy="58326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43032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595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640960" cy="58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89248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SORU:29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7129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16138"/>
            <a:ext cx="8712968" cy="59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18123"/>
            <a:ext cx="8769947" cy="55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SORU:31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892480" cy="59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SORU:32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1"/>
            <a:ext cx="8712968" cy="58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SORU:33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0712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965" y="1988840"/>
            <a:ext cx="474052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>
            <a:off x="4211960" y="692696"/>
            <a:ext cx="0" cy="56886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SORU:35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92088"/>
            <a:ext cx="86409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SORU:36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9" y="1556792"/>
            <a:ext cx="378224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2828" y="908720"/>
            <a:ext cx="507464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Düz Ok Bağlayıcısı"/>
          <p:cNvCxnSpPr/>
          <p:nvPr/>
        </p:nvCxnSpPr>
        <p:spPr>
          <a:xfrm>
            <a:off x="3851920" y="620688"/>
            <a:ext cx="0" cy="60486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SORU:37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43354"/>
            <a:ext cx="8964488" cy="597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SORU:38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12968" cy="590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SORU:39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820472" cy="59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0971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SORU:4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Autofit/>
          </a:bodyPr>
          <a:lstStyle/>
          <a:p>
            <a:pPr algn="l"/>
            <a:r>
              <a:rPr lang="tr-TR" sz="6000" b="1" u="dbl" dirty="0" smtClean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Monotype Corsiva" pitchFamily="66" charset="0"/>
              </a:rPr>
              <a:t>SORU:40</a:t>
            </a:r>
            <a:endParaRPr lang="tr-TR" sz="6000" b="1" u="dbl" dirty="0">
              <a:solidFill>
                <a:srgbClr val="FF0000"/>
              </a:solidFill>
              <a:uFill>
                <a:solidFill>
                  <a:srgbClr val="0070C0"/>
                </a:solidFill>
              </a:uFill>
              <a:latin typeface="Monotype Corsiva" pitchFamily="66" charset="0"/>
            </a:endParaRPr>
          </a:p>
        </p:txBody>
      </p:sp>
      <p:pic>
        <p:nvPicPr>
          <p:cNvPr id="7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3352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80728"/>
            <a:ext cx="52421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3888432" cy="196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866175"/>
            <a:ext cx="3888432" cy="20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57775"/>
            <a:ext cx="367240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035620"/>
            <a:ext cx="3888432" cy="184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92882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00B050"/>
                </a:solidFill>
                <a:latin typeface="Comic Sans MS" pitchFamily="66" charset="0"/>
              </a:rPr>
              <a:t>DOĞRU CEVAP</a:t>
            </a:r>
            <a:endParaRPr lang="tr-TR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1" y="2714621"/>
            <a:ext cx="7972452" cy="2400304"/>
          </a:xfrm>
          <a:solidFill>
            <a:srgbClr val="00B0F0"/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5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tr-TR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1202</TotalTime>
  <Words>174</Words>
  <Application>Microsoft Office PowerPoint</Application>
  <PresentationFormat>Ekran Gösterisi (4:3)</PresentationFormat>
  <Paragraphs>127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FEN BİLİMLERİ BİLGİ YARIŞMASI</vt:lpstr>
      <vt:lpstr>SORU:1</vt:lpstr>
      <vt:lpstr>DOĞRU CEVAP</vt:lpstr>
      <vt:lpstr>SORU:2</vt:lpstr>
      <vt:lpstr>DOĞRU CEVAP</vt:lpstr>
      <vt:lpstr>SORU:3</vt:lpstr>
      <vt:lpstr>DOĞRU CEVAP</vt:lpstr>
      <vt:lpstr>SORU:4</vt:lpstr>
      <vt:lpstr>DOĞRU CEVAP</vt:lpstr>
      <vt:lpstr>SORU:5</vt:lpstr>
      <vt:lpstr>DOĞRU CEVAP</vt:lpstr>
      <vt:lpstr>SORU:6</vt:lpstr>
      <vt:lpstr>DOĞRU CEVAP</vt:lpstr>
      <vt:lpstr>SORU:7</vt:lpstr>
      <vt:lpstr>DOĞRU CEVAP</vt:lpstr>
      <vt:lpstr>SORU:8</vt:lpstr>
      <vt:lpstr>DOĞRU CEVAP</vt:lpstr>
      <vt:lpstr>SORU:9</vt:lpstr>
      <vt:lpstr>DOĞRU CEVAP</vt:lpstr>
      <vt:lpstr>SORU:10</vt:lpstr>
      <vt:lpstr>DOĞRU CEVAP</vt:lpstr>
      <vt:lpstr>SORU:11</vt:lpstr>
      <vt:lpstr>DOĞRU CEVAP</vt:lpstr>
      <vt:lpstr>SORU:12</vt:lpstr>
      <vt:lpstr>DOĞRU CEVAP</vt:lpstr>
      <vt:lpstr>SORU:13</vt:lpstr>
      <vt:lpstr>DOĞRU CEVAP</vt:lpstr>
      <vt:lpstr>SORU:14</vt:lpstr>
      <vt:lpstr>DOĞRU CEVAP</vt:lpstr>
      <vt:lpstr>SORU:15</vt:lpstr>
      <vt:lpstr>DOĞRU CEVAP</vt:lpstr>
      <vt:lpstr>SORU:16</vt:lpstr>
      <vt:lpstr>DOĞRU CEVAP</vt:lpstr>
      <vt:lpstr>SORU:17</vt:lpstr>
      <vt:lpstr>DOĞRU CEVAP</vt:lpstr>
      <vt:lpstr>SORU:18</vt:lpstr>
      <vt:lpstr>DOĞRU CEVAP</vt:lpstr>
      <vt:lpstr>SORU:19</vt:lpstr>
      <vt:lpstr>DOĞRU CEVAP</vt:lpstr>
      <vt:lpstr>SORU:20</vt:lpstr>
      <vt:lpstr>DOĞRU CEVAP</vt:lpstr>
      <vt:lpstr>SORU:21</vt:lpstr>
      <vt:lpstr>DOĞRU CEVAP</vt:lpstr>
      <vt:lpstr>SORU:22</vt:lpstr>
      <vt:lpstr>DOĞRU CEVAP</vt:lpstr>
      <vt:lpstr>SORU:23</vt:lpstr>
      <vt:lpstr>DOĞRU CEVAP</vt:lpstr>
      <vt:lpstr>SORU:24</vt:lpstr>
      <vt:lpstr>DOĞRU CEVAP</vt:lpstr>
      <vt:lpstr>SORU:25</vt:lpstr>
      <vt:lpstr>DOĞRU CEVAP</vt:lpstr>
      <vt:lpstr>SORU:26</vt:lpstr>
      <vt:lpstr>DOĞRU CEVAP</vt:lpstr>
      <vt:lpstr>SORU:27</vt:lpstr>
      <vt:lpstr>DOĞRU CEVAP</vt:lpstr>
      <vt:lpstr>SORU:28</vt:lpstr>
      <vt:lpstr>DOĞRU CEVAP</vt:lpstr>
      <vt:lpstr>SORU:29</vt:lpstr>
      <vt:lpstr>DOĞRU CEVAP</vt:lpstr>
      <vt:lpstr>SORU:30</vt:lpstr>
      <vt:lpstr>DOĞRU CEVAP</vt:lpstr>
      <vt:lpstr>SORU:31</vt:lpstr>
      <vt:lpstr>DOĞRU CEVAP</vt:lpstr>
      <vt:lpstr>SORU:32</vt:lpstr>
      <vt:lpstr>DOĞRU CEVAP</vt:lpstr>
      <vt:lpstr>SORU:33</vt:lpstr>
      <vt:lpstr>DOĞRU CEVAP</vt:lpstr>
      <vt:lpstr>SORU:34</vt:lpstr>
      <vt:lpstr>DOĞRU CEVAP</vt:lpstr>
      <vt:lpstr>SORU:35</vt:lpstr>
      <vt:lpstr>DOĞRU CEVAP</vt:lpstr>
      <vt:lpstr>SORU:36</vt:lpstr>
      <vt:lpstr>DOĞRU CEVAP</vt:lpstr>
      <vt:lpstr>SORU:37</vt:lpstr>
      <vt:lpstr>DOĞRU CEVAP</vt:lpstr>
      <vt:lpstr>SORU:38</vt:lpstr>
      <vt:lpstr>DOĞRU CEVAP</vt:lpstr>
      <vt:lpstr>SORU:39</vt:lpstr>
      <vt:lpstr>DOĞRU CEVAP</vt:lpstr>
      <vt:lpstr>SORU:40</vt:lpstr>
      <vt:lpstr>DOĞRU CEVAP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36</cp:revision>
  <dcterms:created xsi:type="dcterms:W3CDTF">2018-11-02T16:07:37Z</dcterms:created>
  <dcterms:modified xsi:type="dcterms:W3CDTF">2019-04-21T10:17:48Z</dcterms:modified>
</cp:coreProperties>
</file>