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9"/>
  </p:notesMasterIdLst>
  <p:sldIdLst>
    <p:sldId id="558" r:id="rId2"/>
    <p:sldId id="557" r:id="rId3"/>
    <p:sldId id="587" r:id="rId4"/>
    <p:sldId id="586" r:id="rId5"/>
    <p:sldId id="57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91" r:id="rId14"/>
    <p:sldId id="592" r:id="rId15"/>
    <p:sldId id="588" r:id="rId16"/>
    <p:sldId id="589" r:id="rId17"/>
    <p:sldId id="5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45915EC-86B9-BE4C-AAC0-0A16C6A87DAB}">
          <p14:sldIdLst>
            <p14:sldId id="558"/>
            <p14:sldId id="557"/>
            <p14:sldId id="587"/>
          </p14:sldIdLst>
        </p14:section>
        <p14:section name="Başlıksız Bölüm" id="{7DC68973-D8C1-B049-A1FB-F438B3E00691}">
          <p14:sldIdLst>
            <p14:sldId id="586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91"/>
            <p14:sldId id="592"/>
            <p14:sldId id="588"/>
            <p14:sldId id="589"/>
            <p14:sldId id="5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530" autoAdjust="0"/>
  </p:normalViewPr>
  <p:slideViewPr>
    <p:cSldViewPr>
      <p:cViewPr varScale="1">
        <p:scale>
          <a:sx n="42" d="100"/>
          <a:sy n="42" d="100"/>
        </p:scale>
        <p:origin x="200" y="19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75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8E293-3759-4DE3-AF68-B910AFBD360C}" type="datetimeFigureOut">
              <a:rPr lang="tr-TR" smtClean="0"/>
              <a:t>19.04.2020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E3DCB-8421-4017-B683-F720C923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84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3DCB-8421-4017-B683-F720C92386E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27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AF7D-7D32-6A4B-BE0D-5CCF385B7C3A}" type="datetime1">
              <a:rPr lang="tr-TR" smtClean="0"/>
              <a:t>19.04.2020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CEB-5E4A-3B40-81D8-CAA0E7C55E1A}" type="datetime1">
              <a:rPr lang="tr-TR" smtClean="0"/>
              <a:t>19.04.2020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1768-BE7F-5F42-8CD3-B8779A37B30A}" type="datetime1">
              <a:rPr lang="tr-TR" smtClean="0"/>
              <a:t>19.04.2020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3BBA-1EB4-FD44-8C02-9954C309882B}" type="datetime1">
              <a:rPr lang="tr-TR" smtClean="0"/>
              <a:t>19.04.2020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9D2347-F26F-474F-AAC2-BDF68D8A9C8D}" type="datetime1">
              <a:rPr lang="tr-TR" smtClean="0"/>
              <a:t>19.04.2020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D296-8BC0-0A46-B244-F419FA900E15}" type="datetime1">
              <a:rPr lang="tr-TR" smtClean="0"/>
              <a:t>19.04.2020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E314-17C5-CA4D-897F-33072E9B10E9}" type="datetime1">
              <a:rPr lang="tr-TR" smtClean="0"/>
              <a:t>19.04.2020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8A49-6872-F146-9058-1EE23C039E02}" type="datetime1">
              <a:rPr lang="tr-TR" smtClean="0"/>
              <a:t>19.04.2020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0D75-68A5-824B-BD70-4DDE640C82D5}" type="datetime1">
              <a:rPr lang="tr-TR" smtClean="0"/>
              <a:t>19.04.2020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85C-9627-324E-856E-35ACAE4EA421}" type="datetime1">
              <a:rPr lang="tr-TR" smtClean="0"/>
              <a:t>19.04.2020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98AC-446F-E343-A07F-97815E08D79F}" type="datetime1">
              <a:rPr lang="tr-TR" smtClean="0"/>
              <a:t>19.04.2020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8E4CFE7-90FA-4044-86BC-933DEBAED483}" type="datetime1">
              <a:rPr lang="tr-TR" smtClean="0"/>
              <a:t>19.04.2020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Dr. Türker Toker - Twıtter - Instagram - @turkertoker</a:t>
            </a:r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62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93639" y="2967335"/>
            <a:ext cx="32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2018-2019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0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10652" y="2967335"/>
            <a:ext cx="27706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Cevap: </a:t>
            </a:r>
            <a:r>
              <a:rPr lang="tr-TR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tr-TR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3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82600"/>
            <a:ext cx="100584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10652" y="2967335"/>
            <a:ext cx="27706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Cevap: </a:t>
            </a:r>
            <a:r>
              <a:rPr lang="tr-TR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tr-TR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0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27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5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710652" y="2967335"/>
            <a:ext cx="27706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Cevap: </a:t>
            </a:r>
            <a:r>
              <a:rPr lang="tr-TR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1758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707254" y="2967335"/>
            <a:ext cx="277749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LGS 2018</a:t>
            </a:r>
          </a:p>
          <a:p>
            <a:pPr algn="ctr"/>
            <a:endParaRPr lang="tr-TR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2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0"/>
            <a:ext cx="5405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710652" y="2967335"/>
            <a:ext cx="27706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Cevap: </a:t>
            </a:r>
            <a:r>
              <a:rPr lang="tr-TR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tr-TR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9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0"/>
            <a:ext cx="7224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10652" y="2967335"/>
            <a:ext cx="27706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Cevap: </a:t>
            </a:r>
            <a:r>
              <a:rPr lang="tr-TR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tr-TR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93638" y="2967335"/>
            <a:ext cx="32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2019-2020</a:t>
            </a:r>
            <a:endParaRPr lang="tr-TR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3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8496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93821" y="2967335"/>
            <a:ext cx="2804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Cevap: </a:t>
            </a:r>
            <a:r>
              <a:rPr lang="tr-TR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tr-TR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7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0"/>
            <a:ext cx="6444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10652" y="2967335"/>
            <a:ext cx="28255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Cevap: </a:t>
            </a:r>
            <a:r>
              <a:rPr lang="tr-TR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tr-TR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8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7913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aç Türü">
  <a:themeElements>
    <a:clrScheme name="Ağaç Türü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ğaç Türü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2758</TotalTime>
  <Words>43</Words>
  <Application>Microsoft Macintosh PowerPoint</Application>
  <PresentationFormat>Geniş Ekran</PresentationFormat>
  <Paragraphs>28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Calibri</vt:lpstr>
      <vt:lpstr>Cambria</vt:lpstr>
      <vt:lpstr>Rockwell Extra Bold</vt:lpstr>
      <vt:lpstr>Wingdings</vt:lpstr>
      <vt:lpstr>Ağaç Türü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</dc:title>
  <dc:creator>acer</dc:creator>
  <cp:lastModifiedBy>serkan yılmaz</cp:lastModifiedBy>
  <cp:revision>327</cp:revision>
  <dcterms:created xsi:type="dcterms:W3CDTF">2015-12-13T18:21:04Z</dcterms:created>
  <dcterms:modified xsi:type="dcterms:W3CDTF">2020-04-19T12:06:54Z</dcterms:modified>
</cp:coreProperties>
</file>