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sldIdLst>
    <p:sldId id="289" r:id="rId2"/>
    <p:sldId id="256" r:id="rId3"/>
    <p:sldId id="318" r:id="rId4"/>
    <p:sldId id="317" r:id="rId5"/>
    <p:sldId id="316" r:id="rId6"/>
    <p:sldId id="315" r:id="rId7"/>
    <p:sldId id="314" r:id="rId8"/>
    <p:sldId id="313" r:id="rId9"/>
    <p:sldId id="312" r:id="rId10"/>
    <p:sldId id="311" r:id="rId11"/>
    <p:sldId id="310" r:id="rId12"/>
    <p:sldId id="309" r:id="rId13"/>
    <p:sldId id="308" r:id="rId14"/>
    <p:sldId id="307" r:id="rId15"/>
    <p:sldId id="30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37F-8ABD-43B4-954E-B795B75EEEB0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2A8F-07EA-4D99-8B8F-D30A21092B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105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37F-8ABD-43B4-954E-B795B75EEEB0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2A8F-07EA-4D99-8B8F-D30A21092B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525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37F-8ABD-43B4-954E-B795B75EEEB0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2A8F-07EA-4D99-8B8F-D30A21092B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1077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37F-8ABD-43B4-954E-B795B75EEEB0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2A8F-07EA-4D99-8B8F-D30A21092BD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3843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37F-8ABD-43B4-954E-B795B75EEEB0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2A8F-07EA-4D99-8B8F-D30A21092B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5917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37F-8ABD-43B4-954E-B795B75EEEB0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2A8F-07EA-4D99-8B8F-D30A21092B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7666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37F-8ABD-43B4-954E-B795B75EEEB0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2A8F-07EA-4D99-8B8F-D30A21092B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7569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37F-8ABD-43B4-954E-B795B75EEEB0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2A8F-07EA-4D99-8B8F-D30A21092B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4187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37F-8ABD-43B4-954E-B795B75EEEB0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2A8F-07EA-4D99-8B8F-D30A21092B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724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37F-8ABD-43B4-954E-B795B75EEEB0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2A8F-07EA-4D99-8B8F-D30A21092B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675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37F-8ABD-43B4-954E-B795B75EEEB0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2A8F-07EA-4D99-8B8F-D30A21092B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304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37F-8ABD-43B4-954E-B795B75EEEB0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2A8F-07EA-4D99-8B8F-D30A21092B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268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37F-8ABD-43B4-954E-B795B75EEEB0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2A8F-07EA-4D99-8B8F-D30A21092B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637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37F-8ABD-43B4-954E-B795B75EEEB0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2A8F-07EA-4D99-8B8F-D30A21092B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650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37F-8ABD-43B4-954E-B795B75EEEB0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2A8F-07EA-4D99-8B8F-D30A21092B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187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37F-8ABD-43B4-954E-B795B75EEEB0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2A8F-07EA-4D99-8B8F-D30A21092B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261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37F-8ABD-43B4-954E-B795B75EEEB0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2A8F-07EA-4D99-8B8F-D30A21092B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35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334037F-8ABD-43B4-954E-B795B75EEEB0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72A8F-07EA-4D99-8B8F-D30A21092B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3284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F86EFB-D13E-40C7-8253-749719AE5A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ŞENER HOCA </a:t>
            </a:r>
            <a:b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b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FEN DERSLERİ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921203B-7211-41D2-BCCD-1428EF826A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7375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27091D-6BF7-48CF-AA57-3C50DCE49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6427"/>
          </a:xfrm>
        </p:spPr>
        <p:txBody>
          <a:bodyPr/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5. Haşlanmış Yumurta Deneyi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D2CF56-AC70-4AFE-896D-9440617D6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1069146"/>
            <a:ext cx="9219859" cy="5179254"/>
          </a:xfrm>
        </p:spPr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Cam şişe içerisinde kibritle ateş yakılarak atılıp, şişenin ağzına haşlanmış yumurta yerleştirilirse şişe içerisinde ateş söndüğünde yumurta da şişe içerisine düşecektir.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8552BC8-6FC8-4580-B213-19C8B0E04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065" y="2222695"/>
            <a:ext cx="6049107" cy="43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71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7F0037-9DE4-4A38-9DCB-BA6D43E43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B0AFA4-5FF0-47E5-BE37-406BCA353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452718"/>
            <a:ext cx="10664314" cy="5795681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Açık hava basıncı nelere bağlıdır</a:t>
            </a:r>
          </a:p>
          <a:p>
            <a:r>
              <a:rPr lang="tr-TR" dirty="0">
                <a:latin typeface="Comic Sans MS" panose="030F0702030302020204" pitchFamily="66" charset="0"/>
              </a:rPr>
              <a:t>Yerden yukarı çıkıldıkça açık hava basıncı azalır.</a:t>
            </a:r>
          </a:p>
          <a:p>
            <a:r>
              <a:rPr lang="tr-TR" dirty="0">
                <a:latin typeface="Comic Sans MS" panose="030F0702030302020204" pitchFamily="66" charset="0"/>
              </a:rPr>
              <a:t>Yüksek dağlara çıkıldığında havanın yoğunluğu azalır, bu nedenle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basınçta azalır.</a:t>
            </a:r>
          </a:p>
          <a:p>
            <a:pPr marL="0" indent="0">
              <a:buNone/>
            </a:pP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Kapalı kaptaki basınç</a:t>
            </a:r>
          </a:p>
          <a:p>
            <a:r>
              <a:rPr lang="tr-TR" dirty="0">
                <a:latin typeface="Comic Sans MS" panose="030F0702030302020204" pitchFamily="66" charset="0"/>
              </a:rPr>
              <a:t>Kapalı kap içerisinde bulunan gaz tanecikleri hareket ederken kaba çarparak basınç oluşturur.</a:t>
            </a:r>
          </a:p>
          <a:p>
            <a:r>
              <a:rPr lang="tr-TR" dirty="0">
                <a:latin typeface="Comic Sans MS" panose="030F0702030302020204" pitchFamily="66" charset="0"/>
              </a:rPr>
              <a:t>Kapalı kaplardaki gazın basıncı "Manometre" ile ölçülür.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E011BD2-F138-480C-AB60-5C3CEFE09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710" y="3429000"/>
            <a:ext cx="3910948" cy="312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89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03ABFC-71A7-47E6-82FD-7649A756E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86765"/>
          </a:xfrm>
        </p:spPr>
        <p:txBody>
          <a:bodyPr/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D- Basıncın Günlük Yaşamada ve Teknolojide Uygulamaları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E90581-CEDA-464E-917D-FE7FA3249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94228"/>
            <a:ext cx="10361857" cy="4954171"/>
          </a:xfrm>
        </p:spPr>
        <p:txBody>
          <a:bodyPr/>
          <a:lstStyle/>
          <a:p>
            <a:endParaRPr lang="tr-TR" dirty="0"/>
          </a:p>
          <a:p>
            <a:pPr marL="0" indent="0">
              <a:buNone/>
            </a:pPr>
            <a:r>
              <a:rPr lang="tr-TR" dirty="0">
                <a:solidFill>
                  <a:srgbClr val="FFFF00"/>
                </a:solidFill>
                <a:latin typeface="Comic Sans MS" panose="030F0702030302020204" pitchFamily="66" charset="0"/>
              </a:rPr>
              <a:t>a-Katı basıncı</a:t>
            </a:r>
          </a:p>
          <a:p>
            <a:endParaRPr lang="tr-TR" dirty="0"/>
          </a:p>
          <a:p>
            <a:r>
              <a:rPr lang="tr-TR" dirty="0">
                <a:latin typeface="Comic Sans MS" panose="030F0702030302020204" pitchFamily="66" charset="0"/>
              </a:rPr>
              <a:t>Bıçağın meyveyi kesmesi için ağzı keskinleştirilir. Bu sayede basınç artırılmış olur.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latin typeface="Comic Sans MS" panose="030F0702030302020204" pitchFamily="66" charset="0"/>
              </a:rPr>
              <a:t>Kışın karda ayağımızın batmaması için geniş tabanlı kar ayakkabıları giyeriz.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latin typeface="Comic Sans MS" panose="030F0702030302020204" pitchFamily="66" charset="0"/>
              </a:rPr>
              <a:t>Baltanın ağzının bilenmesi katı basıncını artırır.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4982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6F81F3-16EA-4CC0-81BB-2DE6CB960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72697"/>
          </a:xfrm>
        </p:spPr>
        <p:txBody>
          <a:bodyPr/>
          <a:lstStyle/>
          <a:p>
            <a:r>
              <a:rPr lang="tr-TR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b- Sıvı basıncı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785D98-8036-4223-BB46-DFD8EB46B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58" y="1125416"/>
            <a:ext cx="10761785" cy="5122984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dirty="0">
                <a:latin typeface="Comic Sans MS" panose="030F0702030302020204" pitchFamily="66" charset="0"/>
              </a:rPr>
              <a:t>Otomobilin firen sistemini çalıştırmak için sıvı basıncından yararlanılır.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latin typeface="Comic Sans MS" panose="030F0702030302020204" pitchFamily="66" charset="0"/>
              </a:rPr>
              <a:t>Hidrolik liftlerle çok büyük ağırlıklar kaldırılabilmektedir. Liftler sıvı basıncından </a:t>
            </a:r>
            <a:r>
              <a:rPr lang="tr-TR" dirty="0" err="1">
                <a:latin typeface="Comic Sans MS" panose="030F0702030302020204" pitchFamily="66" charset="0"/>
              </a:rPr>
              <a:t>yaralanılarak</a:t>
            </a:r>
            <a:r>
              <a:rPr lang="tr-TR" dirty="0">
                <a:latin typeface="Comic Sans MS" panose="030F0702030302020204" pitchFamily="66" charset="0"/>
              </a:rPr>
              <a:t> yapılmıştır.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latin typeface="Comic Sans MS" panose="030F0702030302020204" pitchFamily="66" charset="0"/>
              </a:rPr>
              <a:t>İtfaiye, kamyon, vinç gibi araçlarda kaldırmak işi için sıvı basıncından yararlanılır.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latin typeface="Comic Sans MS" panose="030F0702030302020204" pitchFamily="66" charset="0"/>
              </a:rPr>
              <a:t>Bahçe hortumun ucu sıkıştırıldığında su daha ileri gider. Sıvı basıncı artırılmış olur.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latin typeface="Comic Sans MS" panose="030F0702030302020204" pitchFamily="66" charset="0"/>
              </a:rPr>
              <a:t>Şırınganın içerisine sıvı çekmek için sıvı basıncı kullanılır.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1799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40C894-278B-432F-889A-ED68E1C8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44562"/>
          </a:xfrm>
        </p:spPr>
        <p:txBody>
          <a:bodyPr/>
          <a:lstStyle/>
          <a:p>
            <a:r>
              <a:rPr lang="tr-TR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c- Gaz basıncı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003DA2-6D3A-4EC4-8BD0-B237E4928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588" y="717453"/>
            <a:ext cx="11268221" cy="58240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sz="2200" dirty="0">
                <a:latin typeface="Comic Sans MS" panose="030F0702030302020204" pitchFamily="66" charset="0"/>
              </a:rPr>
              <a:t>Pipet ile meyve suyunu içmek için açık hava basıncından yararlanırız.</a:t>
            </a:r>
          </a:p>
          <a:p>
            <a:r>
              <a:rPr lang="tr-TR" sz="2200" dirty="0">
                <a:latin typeface="Comic Sans MS" panose="030F0702030302020204" pitchFamily="66" charset="0"/>
              </a:rPr>
              <a:t>Boya makinelerinde gaz basıncından yararlanılır.</a:t>
            </a:r>
          </a:p>
          <a:p>
            <a:r>
              <a:rPr lang="tr-TR" sz="2200" dirty="0">
                <a:latin typeface="Comic Sans MS" panose="030F0702030302020204" pitchFamily="66" charset="0"/>
              </a:rPr>
              <a:t>Emme basma tulumbalarda açık hava basıncından yararlanılır.</a:t>
            </a:r>
          </a:p>
          <a:p>
            <a:r>
              <a:rPr lang="tr-TR" sz="2200" dirty="0">
                <a:latin typeface="Comic Sans MS" panose="030F0702030302020204" pitchFamily="66" charset="0"/>
              </a:rPr>
              <a:t>Otomobil hava yastıklarında gaz basıncından yararlanılır.</a:t>
            </a:r>
          </a:p>
          <a:p>
            <a:r>
              <a:rPr lang="tr-TR" sz="2200" dirty="0">
                <a:latin typeface="Comic Sans MS" panose="030F0702030302020204" pitchFamily="66" charset="0"/>
              </a:rPr>
              <a:t>Elektrikli süpürgenin tozu çekmesi hava basıncı ile gerçekleşir.</a:t>
            </a:r>
          </a:p>
          <a:p>
            <a:r>
              <a:rPr lang="tr-TR" sz="2200" dirty="0">
                <a:latin typeface="Comic Sans MS" panose="030F0702030302020204" pitchFamily="66" charset="0"/>
              </a:rPr>
              <a:t>Vantuzların cama yapışması hava basıncı sayesinde olur.</a:t>
            </a:r>
          </a:p>
          <a:p>
            <a:r>
              <a:rPr lang="tr-TR" sz="2200" dirty="0">
                <a:latin typeface="Comic Sans MS" panose="030F0702030302020204" pitchFamily="66" charset="0"/>
              </a:rPr>
              <a:t>Vakumlu poşetler içerisinde hava basıncı alınmıştır.</a:t>
            </a:r>
          </a:p>
          <a:p>
            <a:r>
              <a:rPr lang="tr-TR" sz="2200" dirty="0">
                <a:latin typeface="Comic Sans MS" panose="030F0702030302020204" pitchFamily="66" charset="0"/>
              </a:rPr>
              <a:t>Tıkanan lavaboları açmakta kullanılan lavabo açıcılar açık hava basıncından yararlanılır.</a:t>
            </a:r>
          </a:p>
          <a:p>
            <a:r>
              <a:rPr lang="tr-TR" sz="2200" dirty="0">
                <a:latin typeface="Comic Sans MS" panose="030F0702030302020204" pitchFamily="66" charset="0"/>
              </a:rPr>
              <a:t>Deniz seviyesinden yükseklere çıkıldıkça açık hava basıncının azalmasından dolayı kulaklarımız tıkanır, burnumuz kanar. (Kulak tıkanıklığı basınç artmasından da kaynaklanabilir.)</a:t>
            </a:r>
          </a:p>
          <a:p>
            <a:r>
              <a:rPr lang="tr-TR" sz="2200" dirty="0" err="1">
                <a:latin typeface="Comic Sans MS" panose="030F0702030302020204" pitchFamily="66" charset="0"/>
              </a:rPr>
              <a:t>Zeytinyağ</a:t>
            </a:r>
            <a:r>
              <a:rPr lang="tr-TR" sz="2200" dirty="0">
                <a:latin typeface="Comic Sans MS" panose="030F0702030302020204" pitchFamily="66" charset="0"/>
              </a:rPr>
              <a:t> tenekesinden yağ boşaltılırken yağın düzgün akabilmesi için tenekeye ikinci bir delik daha açılır.</a:t>
            </a:r>
          </a:p>
          <a:p>
            <a:r>
              <a:rPr lang="tr-TR" sz="2200" dirty="0">
                <a:latin typeface="Comic Sans MS" panose="030F0702030302020204" pitchFamily="66" charset="0"/>
              </a:rPr>
              <a:t>Çay demliğinden çayın daha fazla akması için kapağın açılması gerekir.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890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27A6E6-AA3F-44EE-8BDD-B2E487EFC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156103"/>
            <a:ext cx="9404723" cy="1400530"/>
          </a:xfrm>
        </p:spPr>
        <p:txBody>
          <a:bodyPr/>
          <a:lstStyle/>
          <a:p>
            <a:r>
              <a:rPr lang="tr-TR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Beni dinlediğiniz için teşekkür ederim…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D3ED7C-A39D-45B0-81D2-706A728DC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17581"/>
            <a:ext cx="8946541" cy="31675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ŞENER HOCA </a:t>
            </a:r>
            <a:br>
              <a:rPr lang="tr-TR" sz="60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br>
              <a:rPr lang="tr-TR" sz="60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tr-TR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FEN DERSLERİ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308239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24EF9A-0B32-4C03-9F49-987861D903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3.ÜNİTE </a:t>
            </a:r>
            <a:br>
              <a:rPr lang="tr-TR" sz="60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br>
              <a:rPr lang="tr-TR" sz="60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tr-TR" sz="6000" dirty="0">
                <a:solidFill>
                  <a:srgbClr val="FFFF00"/>
                </a:solidFill>
                <a:latin typeface="Comic Sans MS" panose="030F0702030302020204" pitchFamily="66" charset="0"/>
              </a:rPr>
              <a:t>BASINÇ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74D11E8-7F3D-44AF-BEA9-7618713117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189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841293-D51E-432C-8BDC-B6A583C78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5577"/>
          </a:xfrm>
        </p:spPr>
        <p:txBody>
          <a:bodyPr/>
          <a:lstStyle/>
          <a:p>
            <a:r>
              <a:rPr lang="tr-TR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C- Gazların Basıncı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1E1002-D408-4E64-A4AB-8204B114A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31852"/>
            <a:ext cx="8946541" cy="4616547"/>
          </a:xfrm>
        </p:spPr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Gazlarda sıvı basıncına benzer şekilde yüzeye basınç uygular.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latin typeface="Comic Sans MS" panose="030F0702030302020204" pitchFamily="66" charset="0"/>
              </a:rPr>
              <a:t>Atmosferin üzerimize uyguladığı basınca açık hava basıncı denir.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latin typeface="Comic Sans MS" panose="030F0702030302020204" pitchFamily="66" charset="0"/>
              </a:rPr>
              <a:t>Gazlar bulundukları kabın tamamını doldurur, bu nedenle içinde bulundukları kabın her tarafına basınç uygular.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latin typeface="Comic Sans MS" panose="030F0702030302020204" pitchFamily="66" charset="0"/>
              </a:rPr>
              <a:t>Gazlar da sıvılar gibi akışkandır.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latin typeface="Comic Sans MS" panose="030F0702030302020204" pitchFamily="66" charset="0"/>
              </a:rPr>
              <a:t>Gazlar içerisinde bulunan cisimlere basınç uygular.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039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ED4E4C-1CE6-49A7-92E3-D96F20785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3713"/>
          </a:xfrm>
        </p:spPr>
        <p:txBody>
          <a:bodyPr/>
          <a:lstStyle/>
          <a:p>
            <a:r>
              <a:rPr lang="tr-TR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Açık Hava Basıncının Ölçülmesi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535238-F495-4380-BC84-0C6314834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139483"/>
            <a:ext cx="9404723" cy="5165187"/>
          </a:xfrm>
        </p:spPr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Dünya'nın etrafını saran atmosfer ağırlığından dolayı basınç uygular.</a:t>
            </a:r>
          </a:p>
          <a:p>
            <a:r>
              <a:rPr lang="tr-TR" dirty="0">
                <a:latin typeface="Comic Sans MS" panose="030F0702030302020204" pitchFamily="66" charset="0"/>
              </a:rPr>
              <a:t>Açık hava basıncını bulan bilim insanı </a:t>
            </a:r>
            <a:r>
              <a:rPr lang="tr-TR" dirty="0" err="1">
                <a:latin typeface="Comic Sans MS" panose="030F0702030302020204" pitchFamily="66" charset="0"/>
              </a:rPr>
              <a:t>Toriçelli'dir</a:t>
            </a:r>
            <a:r>
              <a:rPr lang="tr-TR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 err="1">
                <a:latin typeface="Comic Sans MS" panose="030F0702030302020204" pitchFamily="66" charset="0"/>
              </a:rPr>
              <a:t>Toriçelli</a:t>
            </a:r>
            <a:r>
              <a:rPr lang="tr-TR" dirty="0">
                <a:latin typeface="Comic Sans MS" panose="030F0702030302020204" pitchFamily="66" charset="0"/>
              </a:rPr>
              <a:t> 1 m uzunluğundaki bir cam boruyu cıva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ile doldurup cıva dolu bir kabın içine ters çevirmiştir.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Cıva seviyesini deniz seviyesinde ve 0 °C'de 76 cm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olarak ölçmüştür.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AC1AA6D-5D2B-4604-AEE7-E3E7EAC88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180" y="2405575"/>
            <a:ext cx="4016689" cy="4234375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5F9437FA-DF24-4691-BF75-00BE6FFD7CEB}"/>
              </a:ext>
            </a:extLst>
          </p:cNvPr>
          <p:cNvSpPr/>
          <p:nvPr/>
        </p:nvSpPr>
        <p:spPr>
          <a:xfrm>
            <a:off x="644149" y="5502814"/>
            <a:ext cx="6885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Cıva seviyesi, borunun kalınlığına şekline bağlı değildir.</a:t>
            </a:r>
          </a:p>
        </p:txBody>
      </p:sp>
    </p:spTree>
    <p:extLst>
      <p:ext uri="{BB962C8B-B14F-4D97-AF65-F5344CB8AC3E}">
        <p14:creationId xmlns:p14="http://schemas.microsoft.com/office/powerpoint/2010/main" val="48132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102E7E-EA3B-43F8-856D-4590959FB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61FA4F-EB96-487D-88DD-E46EFFADD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0" y="340176"/>
            <a:ext cx="9535850" cy="5795681"/>
          </a:xfrm>
        </p:spPr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Deniz seviyesinde 0 °C de açık hava basıncını 76 </a:t>
            </a:r>
            <a:r>
              <a:rPr lang="tr-TR" dirty="0" err="1">
                <a:latin typeface="Comic Sans MS" panose="030F0702030302020204" pitchFamily="66" charset="0"/>
              </a:rPr>
              <a:t>cmHg</a:t>
            </a:r>
            <a:r>
              <a:rPr lang="tr-TR" dirty="0">
                <a:latin typeface="Comic Sans MS" panose="030F0702030302020204" pitchFamily="66" charset="0"/>
              </a:rPr>
              <a:t> (Cıva) ölçmüştür.</a:t>
            </a:r>
          </a:p>
          <a:p>
            <a:r>
              <a:rPr lang="tr-TR" dirty="0" err="1">
                <a:latin typeface="Comic Sans MS" panose="030F0702030302020204" pitchFamily="66" charset="0"/>
              </a:rPr>
              <a:t>Toriçelli</a:t>
            </a:r>
            <a:r>
              <a:rPr lang="tr-TR" dirty="0">
                <a:latin typeface="Comic Sans MS" panose="030F0702030302020204" pitchFamily="66" charset="0"/>
              </a:rPr>
              <a:t> deneyinde cıva yerine su kullanılmış olsaydı, su seviyesi daha 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fazla olacaktı.(Yaklaşık 10.5 metre)</a:t>
            </a:r>
          </a:p>
          <a:p>
            <a:r>
              <a:rPr lang="tr-TR" dirty="0">
                <a:latin typeface="Comic Sans MS" panose="030F0702030302020204" pitchFamily="66" charset="0"/>
              </a:rPr>
              <a:t>Açık hava basıncını ölçen araçlara "Barometre" denir.</a:t>
            </a:r>
          </a:p>
          <a:p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latin typeface="Comic Sans MS" panose="030F0702030302020204" pitchFamily="66" charset="0"/>
              </a:rPr>
              <a:t>Not: Açık Hava Basıncı = Atmosfer Basıncı = 1 </a:t>
            </a:r>
            <a:r>
              <a:rPr lang="tr-TR" dirty="0" err="1">
                <a:latin typeface="Comic Sans MS" panose="030F0702030302020204" pitchFamily="66" charset="0"/>
              </a:rPr>
              <a:t>atm</a:t>
            </a:r>
            <a:r>
              <a:rPr lang="tr-TR" dirty="0">
                <a:latin typeface="Comic Sans MS" panose="030F0702030302020204" pitchFamily="66" charset="0"/>
              </a:rPr>
              <a:t> (76 </a:t>
            </a:r>
            <a:r>
              <a:rPr lang="tr-TR" dirty="0" err="1">
                <a:latin typeface="Comic Sans MS" panose="030F0702030302020204" pitchFamily="66" charset="0"/>
              </a:rPr>
              <a:t>cmHg</a:t>
            </a:r>
            <a:r>
              <a:rPr lang="tr-TR" dirty="0">
                <a:latin typeface="Comic Sans MS" panose="030F0702030302020204" pitchFamily="66" charset="0"/>
              </a:rPr>
              <a:t>)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1DC4A38-149B-40C7-863B-48B4F8149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670" y="2630658"/>
            <a:ext cx="3812477" cy="4023360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BC8DDCCC-3083-4835-8BAC-68F0EF8AD9FA}"/>
              </a:ext>
            </a:extLst>
          </p:cNvPr>
          <p:cNvSpPr/>
          <p:nvPr/>
        </p:nvSpPr>
        <p:spPr>
          <a:xfrm>
            <a:off x="895526" y="4642338"/>
            <a:ext cx="7038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Açık Hava Basıncı Deniz Seviyesinden Yukarıya Doğru Çıkıldıkça Azalır.</a:t>
            </a:r>
          </a:p>
        </p:txBody>
      </p:sp>
    </p:spTree>
    <p:extLst>
      <p:ext uri="{BB962C8B-B14F-4D97-AF65-F5344CB8AC3E}">
        <p14:creationId xmlns:p14="http://schemas.microsoft.com/office/powerpoint/2010/main" val="414830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941A08-99BF-49ED-8181-4E088C88D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452718"/>
            <a:ext cx="9404723" cy="700833"/>
          </a:xfrm>
        </p:spPr>
        <p:txBody>
          <a:bodyPr/>
          <a:lstStyle/>
          <a:p>
            <a:r>
              <a:rPr lang="tr-TR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Açık hava basıncını nasıl anlarız</a:t>
            </a:r>
            <a:br>
              <a:rPr lang="tr-TR" sz="4400" dirty="0">
                <a:solidFill>
                  <a:srgbClr val="FFFF00"/>
                </a:solidFill>
              </a:rPr>
            </a:br>
            <a:endParaRPr lang="tr-TR" sz="4400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F2025E-8250-4F17-A28E-85DB70A9A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792" y="1716258"/>
            <a:ext cx="5219555" cy="4532142"/>
          </a:xfrm>
        </p:spPr>
        <p:txBody>
          <a:bodyPr/>
          <a:lstStyle/>
          <a:p>
            <a:pPr algn="just"/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1. </a:t>
            </a:r>
            <a:r>
              <a:rPr lang="tr-TR" dirty="0">
                <a:latin typeface="Comic Sans MS" panose="030F0702030302020204" pitchFamily="66" charset="0"/>
              </a:rPr>
              <a:t>Aşağıdaki deneyde bardağın içerisine ağzına kadar su doldurulup, içinde hava kalmayacak şekilde üzeri kağıtla kapatılıyor. Bardak hızlıca ters çevrildiğinde suyun dökülmediği görülebilir. Aşağıdaki hava basıncı suyun dökülmesini engellemiştir.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8A7C877-30C0-4407-B05E-19B1A0459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783" y="2351441"/>
            <a:ext cx="4112897" cy="405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9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605D96-8993-431E-9CD6-C3F56D5C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9307"/>
          </a:xfrm>
        </p:spPr>
        <p:txBody>
          <a:bodyPr/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2.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Magdeburg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Deneyi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815EE9-509F-4BF7-ABC2-110941951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34905"/>
            <a:ext cx="8946541" cy="4869765"/>
          </a:xfrm>
        </p:spPr>
        <p:txBody>
          <a:bodyPr/>
          <a:lstStyle/>
          <a:p>
            <a:r>
              <a:rPr lang="tr-TR" dirty="0" err="1">
                <a:latin typeface="Comic Sans MS" panose="030F0702030302020204" pitchFamily="66" charset="0"/>
              </a:rPr>
              <a:t>Magdeburg</a:t>
            </a:r>
            <a:r>
              <a:rPr lang="tr-TR" dirty="0">
                <a:latin typeface="Comic Sans MS" panose="030F0702030302020204" pitchFamily="66" charset="0"/>
              </a:rPr>
              <a:t> yarım küreleri hava olmayacak şekilde birleştirilir.</a:t>
            </a:r>
          </a:p>
          <a:p>
            <a:r>
              <a:rPr lang="tr-TR" dirty="0">
                <a:latin typeface="Comic Sans MS" panose="030F0702030302020204" pitchFamily="66" charset="0"/>
              </a:rPr>
              <a:t>Kürenin içerisindeki hava boşaltıldığında küreler birbirinden ayrılmaz.</a:t>
            </a:r>
          </a:p>
          <a:p>
            <a:r>
              <a:rPr lang="tr-TR" dirty="0">
                <a:latin typeface="Comic Sans MS" panose="030F0702030302020204" pitchFamily="66" charset="0"/>
              </a:rPr>
              <a:t>Çok güçlü atlar çektiklerinde birbirinden zorlukla ayırabilmiştir.</a:t>
            </a:r>
          </a:p>
          <a:p>
            <a:r>
              <a:rPr lang="tr-TR" dirty="0">
                <a:latin typeface="Comic Sans MS" panose="030F0702030302020204" pitchFamily="66" charset="0"/>
              </a:rPr>
              <a:t>Bu deney açık hava basıncının büyüklüğünü göstermektedir.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5850751-1A3F-4B49-86D8-650803C1C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742" y="3291839"/>
            <a:ext cx="6260123" cy="333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94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DD5E6D-F434-447D-9936-336C748A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88291"/>
          </a:xfrm>
        </p:spPr>
        <p:txBody>
          <a:bodyPr/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3. Isıtılan Teneke Kutu Deneyi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4406E9-83BD-4031-A6FE-F53FB092D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041009"/>
            <a:ext cx="8946541" cy="5263661"/>
          </a:xfrm>
        </p:spPr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Teneke kutu ısıtılıp, ağzı sıkıca kapatıldıktan sonra soğumaya bırakıldığında teneke kutu içerisine doğru büzülür.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5D4A6B5-7569-4D1A-A2ED-D5FF9D2CB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312" y="2035273"/>
            <a:ext cx="7061980" cy="394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3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318632-79E6-4C8A-A81D-EBBE22A57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44562"/>
          </a:xfrm>
        </p:spPr>
        <p:txBody>
          <a:bodyPr/>
          <a:lstStyle/>
          <a:p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4. Çay Tabağı ve Çay Bardağı</a:t>
            </a:r>
            <a:br>
              <a:rPr lang="es-ES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C43A67-00A2-4E37-B29F-3024D55AC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80160"/>
            <a:ext cx="8946541" cy="4968239"/>
          </a:xfrm>
        </p:spPr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Çay tabağı ve çay bardağı arasına su girdiğinde, tabak bardakla beraber tabakta kalkar.</a:t>
            </a:r>
          </a:p>
          <a:p>
            <a:r>
              <a:rPr lang="tr-TR" dirty="0">
                <a:latin typeface="Comic Sans MS" panose="030F0702030302020204" pitchFamily="66" charset="0"/>
              </a:rPr>
              <a:t>Bu olay açık hava basıncını gösterir.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7A83002-62A9-4530-ABCA-FD31DDD5E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335" y="2855742"/>
            <a:ext cx="5613010" cy="318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62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230</TotalTime>
  <Words>640</Words>
  <Application>Microsoft Office PowerPoint</Application>
  <PresentationFormat>Geniş ekran</PresentationFormat>
  <Paragraphs>84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Comic Sans MS</vt:lpstr>
      <vt:lpstr>Wingdings 3</vt:lpstr>
      <vt:lpstr>İyon</vt:lpstr>
      <vt:lpstr>ŞENER HOCA   FEN DERSLERİ</vt:lpstr>
      <vt:lpstr>3.ÜNİTE   BASINÇ</vt:lpstr>
      <vt:lpstr>C- Gazların Basıncı </vt:lpstr>
      <vt:lpstr>Açık Hava Basıncının Ölçülmesi </vt:lpstr>
      <vt:lpstr>PowerPoint Sunusu</vt:lpstr>
      <vt:lpstr>Açık hava basıncını nasıl anlarız </vt:lpstr>
      <vt:lpstr>2. Magdeburg Deneyi </vt:lpstr>
      <vt:lpstr>3. Isıtılan Teneke Kutu Deneyi </vt:lpstr>
      <vt:lpstr>4. Çay Tabağı ve Çay Bardağı </vt:lpstr>
      <vt:lpstr>5. Haşlanmış Yumurta Deneyi  </vt:lpstr>
      <vt:lpstr>PowerPoint Sunusu</vt:lpstr>
      <vt:lpstr>D- Basıncın Günlük Yaşamada ve Teknolojide Uygulamaları </vt:lpstr>
      <vt:lpstr>b- Sıvı basıncı </vt:lpstr>
      <vt:lpstr>c- Gaz basıncı </vt:lpstr>
      <vt:lpstr>Beni dinlediğiniz için teşekkür ederim…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1.ÜNİTE MEVSİMLER VE İKLİM</dc:title>
  <dc:creator>şener uslu</dc:creator>
  <cp:lastModifiedBy>şener uslu</cp:lastModifiedBy>
  <cp:revision>31</cp:revision>
  <dcterms:created xsi:type="dcterms:W3CDTF">2020-04-10T11:04:40Z</dcterms:created>
  <dcterms:modified xsi:type="dcterms:W3CDTF">2020-05-12T09:23:53Z</dcterms:modified>
</cp:coreProperties>
</file>