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type="screen4x3" cy="6858000" cx="9144000"/>
  <p:notesSz cx="6858000" cy="9144000"/>
  <p:defaultTextStyle>
    <a:defPPr>
      <a:defRPr lang="tr-TR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7524" autoAdjust="0"/>
    <p:restoredTop sz="92832" autoAdjust="0"/>
  </p:normalViewPr>
  <p:slideViewPr>
    <p:cSldViewPr>
      <p:cViewPr varScale="1">
        <p:scale>
          <a:sx n="82" d="100"/>
          <a:sy n="82" d="100"/>
        </p:scale>
        <p:origin x="-9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1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1049072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7705E3F-6E6B-4B5A-B3FE-40C0528EB1B6}" type="datetimeFigureOut">
              <a:rPr lang="tr-TR" smtClean="0"/>
              <a:t>6.05.2020</a:t>
            </a:fld>
            <a:endParaRPr lang="tr-TR"/>
          </a:p>
        </p:txBody>
      </p:sp>
      <p:sp>
        <p:nvSpPr>
          <p:cNvPr id="1049073" name="3 Slayt Görüntüsü Yer Tutucusu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tr-TR"/>
          </a:p>
        </p:txBody>
      </p:sp>
      <p:sp>
        <p:nvSpPr>
          <p:cNvPr id="1049074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9075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1049076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7E1FF96-C786-4511-ADD3-CFF8D1819538}" type="slidenum">
              <a:rPr lang="tr-TR" smtClean="0"/>
              <a:t>‹#›</a:t>
            </a:fld>
            <a:endParaRPr lang="tr-TR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Başlık Slaydı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582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104858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A08A2-D601-49E2-9C01-850249455045}" type="datetime1">
              <a:rPr lang="tr-TR" smtClean="0"/>
              <a:t>6.05.2020</a:t>
            </a:fld>
            <a:endParaRPr lang="tr-TR"/>
          </a:p>
        </p:txBody>
      </p:sp>
      <p:sp>
        <p:nvSpPr>
          <p:cNvPr id="104858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tr-TR"/>
          </a:p>
        </p:txBody>
      </p:sp>
      <p:sp>
        <p:nvSpPr>
          <p:cNvPr id="104858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Başlık, Dikey Metin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8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9039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9040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1AD878F-4E2D-492F-8566-1BDE9B118719}" type="datetime1">
              <a:rPr lang="tr-TR" smtClean="0"/>
              <a:t>6.05.2020</a:t>
            </a:fld>
            <a:endParaRPr lang="tr-TR"/>
          </a:p>
        </p:txBody>
      </p:sp>
      <p:sp>
        <p:nvSpPr>
          <p:cNvPr id="1049041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tr-TR"/>
          </a:p>
        </p:txBody>
      </p:sp>
      <p:sp>
        <p:nvSpPr>
          <p:cNvPr id="1049042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Dikey Başlık ve Metin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7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9028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9029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30CD5A-1DF2-4698-9426-9DC495ED82A1}" type="datetime1">
              <a:rPr lang="tr-TR" smtClean="0"/>
              <a:t>6.05.2020</a:t>
            </a:fld>
            <a:endParaRPr lang="tr-TR"/>
          </a:p>
        </p:txBody>
      </p:sp>
      <p:sp>
        <p:nvSpPr>
          <p:cNvPr id="1049030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tr-TR"/>
          </a:p>
        </p:txBody>
      </p:sp>
      <p:sp>
        <p:nvSpPr>
          <p:cNvPr id="1049031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aşlık ve İçerik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597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59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E84A2EE-292B-488E-825E-7A2DCF0ABA72}" type="datetime1">
              <a:rPr lang="tr-TR" smtClean="0"/>
              <a:t>6.05.2020</a:t>
            </a:fld>
            <a:endParaRPr lang="tr-TR"/>
          </a:p>
        </p:txBody>
      </p:sp>
      <p:sp>
        <p:nvSpPr>
          <p:cNvPr id="104859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tr-TR"/>
          </a:p>
        </p:txBody>
      </p:sp>
      <p:sp>
        <p:nvSpPr>
          <p:cNvPr id="104860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Bölüm Üstbilgisi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3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9044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904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1903DA-6025-43C7-B561-7EBB13D50A8B}" type="datetime1">
              <a:rPr lang="tr-TR" smtClean="0"/>
              <a:t>6.05.2020</a:t>
            </a:fld>
            <a:endParaRPr lang="tr-TR"/>
          </a:p>
        </p:txBody>
      </p:sp>
      <p:sp>
        <p:nvSpPr>
          <p:cNvPr id="104904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tr-TR"/>
          </a:p>
        </p:txBody>
      </p:sp>
      <p:sp>
        <p:nvSpPr>
          <p:cNvPr id="104904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İki İçerik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8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9049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9050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905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5A44C5-2F97-4AAD-920F-FA1B3BA65BCA}" type="datetime1">
              <a:rPr lang="tr-TR" smtClean="0"/>
              <a:t>6.05.2020</a:t>
            </a:fld>
            <a:endParaRPr lang="tr-TR"/>
          </a:p>
        </p:txBody>
      </p:sp>
      <p:sp>
        <p:nvSpPr>
          <p:cNvPr id="104905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tr-TR"/>
          </a:p>
        </p:txBody>
      </p:sp>
      <p:sp>
        <p:nvSpPr>
          <p:cNvPr id="104905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Karşılaştırma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4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9055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9056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9057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9058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9059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415203F-AC88-475C-AF4C-317BA9835FBE}" type="datetime1">
              <a:rPr lang="tr-TR" smtClean="0"/>
              <a:t>6.05.2020</a:t>
            </a:fld>
            <a:endParaRPr lang="tr-TR"/>
          </a:p>
        </p:txBody>
      </p:sp>
      <p:sp>
        <p:nvSpPr>
          <p:cNvPr id="1049060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tr-TR"/>
          </a:p>
        </p:txBody>
      </p:sp>
      <p:sp>
        <p:nvSpPr>
          <p:cNvPr id="1049061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Yalnızca Başlık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3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9024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AF0DBE6-5947-4F0A-9617-47FEFF7F5746}" type="datetime1">
              <a:rPr lang="tr-TR" smtClean="0"/>
              <a:t>6.05.2020</a:t>
            </a:fld>
            <a:endParaRPr lang="tr-TR"/>
          </a:p>
        </p:txBody>
      </p:sp>
      <p:sp>
        <p:nvSpPr>
          <p:cNvPr id="1049025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tr-TR"/>
          </a:p>
        </p:txBody>
      </p:sp>
      <p:sp>
        <p:nvSpPr>
          <p:cNvPr id="1049026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oş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01BC77-D71A-4231-879B-0B17BD60A40D}" type="datetime1">
              <a:rPr lang="tr-TR" smtClean="0"/>
              <a:t>6.05.2020</a:t>
            </a:fld>
            <a:endParaRPr lang="tr-TR"/>
          </a:p>
        </p:txBody>
      </p:sp>
      <p:sp>
        <p:nvSpPr>
          <p:cNvPr id="104906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tr-TR"/>
          </a:p>
        </p:txBody>
      </p:sp>
      <p:sp>
        <p:nvSpPr>
          <p:cNvPr id="104906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Başlıklı İçerik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5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9066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9067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9068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3E4C2C-A5D3-4DD1-993C-4B4EF2357038}" type="datetime1">
              <a:rPr lang="tr-TR" smtClean="0"/>
              <a:t>6.05.2020</a:t>
            </a:fld>
            <a:endParaRPr lang="tr-TR"/>
          </a:p>
        </p:txBody>
      </p:sp>
      <p:sp>
        <p:nvSpPr>
          <p:cNvPr id="104906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tr-TR"/>
          </a:p>
        </p:txBody>
      </p:sp>
      <p:sp>
        <p:nvSpPr>
          <p:cNvPr id="1049070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Başlıklı Resim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903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tr-TR"/>
          </a:p>
        </p:txBody>
      </p:sp>
      <p:sp>
        <p:nvSpPr>
          <p:cNvPr id="104903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903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5D8E4A-6DF3-4CF5-880F-E5843B49554A}" type="datetime1">
              <a:rPr lang="tr-TR" smtClean="0"/>
              <a:t>6.05.2020</a:t>
            </a:fld>
            <a:endParaRPr lang="tr-TR"/>
          </a:p>
        </p:txBody>
      </p:sp>
      <p:sp>
        <p:nvSpPr>
          <p:cNvPr id="104903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tr-TR"/>
          </a:p>
        </p:txBody>
      </p:sp>
      <p:sp>
        <p:nvSpPr>
          <p:cNvPr id="104903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577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578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3FC5-B146-4D32-AF4F-2D35E71D5FA2}" type="datetime1">
              <a:rPr lang="tr-TR" smtClean="0"/>
              <a:t>6.05.2020</a:t>
            </a:fld>
            <a:endParaRPr lang="tr-TR"/>
          </a:p>
        </p:txBody>
      </p:sp>
      <p:sp>
        <p:nvSpPr>
          <p:cNvPr id="1048579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048580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C50C-F9DD-46CE-9BF2-FC891D758D7A}" type="slidenum">
              <a:rPr lang="tr-TR" smtClean="0"/>
              <a:t>‹#›</a:t>
            </a:fld>
            <a:endParaRPr lang="tr-TR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14 Metin kutusu"/>
          <p:cNvSpPr txBox="1"/>
          <p:nvPr/>
        </p:nvSpPr>
        <p:spPr>
          <a:xfrm>
            <a:off x="3214678" y="4357694"/>
            <a:ext cx="6695731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tr-TR" smtClean="0">
                <a:solidFill>
                  <a:srgbClr val="FF0000"/>
                </a:solidFill>
                <a:latin typeface="Comic Sans MS" pitchFamily="66" charset="0"/>
              </a:rPr>
              <a:t>EKVATOR</a:t>
            </a:r>
            <a:endParaRPr b="1"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97152" name="Picture 2" descr="thumb image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948343" y="1245790"/>
            <a:ext cx="4236015" cy="4157633"/>
          </a:xfrm>
          <a:prstGeom prst="rect"/>
          <a:noFill/>
        </p:spPr>
      </p:pic>
      <p:cxnSp>
        <p:nvCxnSpPr>
          <p:cNvPr id="3145728" name="16 Düz Bağlayıcı"/>
          <p:cNvCxnSpPr>
            <a:cxnSpLocks/>
          </p:cNvCxnSpPr>
          <p:nvPr/>
        </p:nvCxnSpPr>
        <p:spPr>
          <a:xfrm>
            <a:off x="2136610" y="2340602"/>
            <a:ext cx="3826132" cy="2078846"/>
          </a:xfrm>
          <a:prstGeom prst="line"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7" name="17 Metin kutusu"/>
          <p:cNvSpPr txBox="1"/>
          <p:nvPr/>
        </p:nvSpPr>
        <p:spPr>
          <a:xfrm rot="1726888">
            <a:off x="961176" y="2732069"/>
            <a:ext cx="6695731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tr-TR" smtClean="0">
                <a:latin typeface="Comic Sans MS" pitchFamily="66" charset="0"/>
              </a:rPr>
              <a:t>KUZEY YARIM KÜRE(KYK)</a:t>
            </a:r>
            <a:endParaRPr b="1" dirty="0" lang="tr-TR">
              <a:latin typeface="Comic Sans MS" pitchFamily="66" charset="0"/>
            </a:endParaRPr>
          </a:p>
        </p:txBody>
      </p:sp>
      <p:sp>
        <p:nvSpPr>
          <p:cNvPr id="1048588" name="18 Metin kutusu"/>
          <p:cNvSpPr txBox="1"/>
          <p:nvPr/>
        </p:nvSpPr>
        <p:spPr>
          <a:xfrm rot="1765890">
            <a:off x="444465" y="3764367"/>
            <a:ext cx="6695731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tr-TR" smtClean="0">
                <a:latin typeface="Comic Sans MS" pitchFamily="66" charset="0"/>
              </a:rPr>
              <a:t>GÜNEY YARIM KÜRE (GYK)</a:t>
            </a:r>
            <a:endParaRPr b="1" dirty="0" lang="tr-TR">
              <a:latin typeface="Comic Sans MS" pitchFamily="66" charset="0"/>
            </a:endParaRPr>
          </a:p>
        </p:txBody>
      </p:sp>
      <p:cxnSp>
        <p:nvCxnSpPr>
          <p:cNvPr id="3145729" name="6 Düz Bağlayıcı"/>
          <p:cNvCxnSpPr>
            <a:cxnSpLocks/>
          </p:cNvCxnSpPr>
          <p:nvPr/>
        </p:nvCxnSpPr>
        <p:spPr>
          <a:xfrm rot="5400000">
            <a:off x="533314" y="3463200"/>
            <a:ext cx="6929486" cy="3038"/>
          </a:xfrm>
          <a:prstGeom prst="line"/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11 Düz Bağlayıcı"/>
          <p:cNvCxnSpPr>
            <a:cxnSpLocks/>
          </p:cNvCxnSpPr>
          <p:nvPr/>
        </p:nvCxnSpPr>
        <p:spPr>
          <a:xfrm rot="5400000">
            <a:off x="1951974" y="1840369"/>
            <a:ext cx="4143786" cy="2954627"/>
          </a:xfrm>
          <a:prstGeom prst="line"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9" name="12 Yay"/>
          <p:cNvSpPr/>
          <p:nvPr/>
        </p:nvSpPr>
        <p:spPr>
          <a:xfrm>
            <a:off x="3314819" y="829974"/>
            <a:ext cx="1913066" cy="1663077"/>
          </a:xfrm>
          <a:prstGeom prst="arc">
            <a:avLst>
              <a:gd name="adj1" fmla="val 149825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590" name="13 Metin kutusu"/>
          <p:cNvSpPr txBox="1"/>
          <p:nvPr/>
        </p:nvSpPr>
        <p:spPr>
          <a:xfrm>
            <a:off x="3393834" y="364929"/>
            <a:ext cx="3142894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i="1" lang="tr-TR" smtClean="0">
                <a:latin typeface="Comic Sans MS" pitchFamily="66" charset="0"/>
              </a:rPr>
              <a:t>23</a:t>
            </a:r>
            <a:r>
              <a:rPr b="1" dirty="0" i="1" lang="tr-TR" smtClean="0">
                <a:latin typeface="Comic Sans MS"/>
              </a:rPr>
              <a:t>°27´</a:t>
            </a:r>
            <a:endParaRPr b="1" dirty="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591" name="6 Metin kutusu"/>
          <p:cNvSpPr txBox="1"/>
          <p:nvPr/>
        </p:nvSpPr>
        <p:spPr>
          <a:xfrm>
            <a:off x="4459619" y="1311847"/>
            <a:ext cx="4753135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tr-TR" smtClean="0">
                <a:latin typeface="Comic Sans MS" pitchFamily="66" charset="0"/>
              </a:rPr>
              <a:t>TÜRKİYE</a:t>
            </a:r>
          </a:p>
        </p:txBody>
      </p:sp>
      <p:sp>
        <p:nvSpPr>
          <p:cNvPr id="1048592" name="7 Akış Çizelgesi: Öteki İşlem"/>
          <p:cNvSpPr/>
          <p:nvPr/>
        </p:nvSpPr>
        <p:spPr>
          <a:xfrm>
            <a:off x="4660036" y="2315964"/>
            <a:ext cx="683238" cy="415769"/>
          </a:xfrm>
          <a:prstGeom prst="flowChartAlternateProcess"/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731" name="8 Düz Ok Bağlayıcısı"/>
          <p:cNvCxnSpPr>
            <a:cxnSpLocks/>
            <a:stCxn id="1048592" idx="3"/>
          </p:cNvCxnSpPr>
          <p:nvPr/>
        </p:nvCxnSpPr>
        <p:spPr>
          <a:xfrm flipV="1">
            <a:off x="5343274" y="2063422"/>
            <a:ext cx="1029411" cy="460426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3" name="19 Dikdörtgen"/>
          <p:cNvSpPr/>
          <p:nvPr/>
        </p:nvSpPr>
        <p:spPr>
          <a:xfrm>
            <a:off x="5715008" y="1643050"/>
            <a:ext cx="1922781" cy="358140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lang="tr-TR" smtClean="0">
                <a:solidFill>
                  <a:schemeClr val="tx2"/>
                </a:solidFill>
                <a:latin typeface="Comic Sans MS" pitchFamily="66" charset="0"/>
              </a:rPr>
              <a:t>KYK DE YER ALIR</a:t>
            </a:r>
            <a:endParaRPr b="1" dirty="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594" name="20 Dikdörtgen"/>
          <p:cNvSpPr/>
          <p:nvPr/>
        </p:nvSpPr>
        <p:spPr>
          <a:xfrm>
            <a:off x="0" y="0"/>
            <a:ext cx="2214880" cy="891540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lang="tr-TR" smtClean="0">
                <a:solidFill>
                  <a:srgbClr val="FF0000"/>
                </a:solidFill>
                <a:latin typeface="Comic Sans MS" pitchFamily="66" charset="0"/>
              </a:rPr>
              <a:t>DÜNYAMIZIN ŞEKLİ</a:t>
            </a:r>
          </a:p>
          <a:p>
            <a:pPr algn="ctr"/>
            <a:endParaRPr b="1" dirty="0" lang="tr-TR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b="1" dirty="0" lang="tr-TR" smtClean="0">
                <a:solidFill>
                  <a:schemeClr val="tx2"/>
                </a:solidFill>
                <a:latin typeface="Comic Sans MS" pitchFamily="66" charset="0"/>
              </a:rPr>
              <a:t>GEOİT</a:t>
            </a:r>
            <a:endParaRPr b="1" dirty="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595" name="21 Dikdörtgen"/>
          <p:cNvSpPr/>
          <p:nvPr/>
        </p:nvSpPr>
        <p:spPr>
          <a:xfrm>
            <a:off x="2500298" y="6286520"/>
            <a:ext cx="2646680" cy="358141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lang="tr-TR" smtClean="0">
                <a:solidFill>
                  <a:schemeClr val="tx2"/>
                </a:solidFill>
                <a:latin typeface="Comic Sans MS" pitchFamily="66" charset="0"/>
              </a:rPr>
              <a:t>AYDINLANMA ÇEMBERİ</a:t>
            </a:r>
            <a:endParaRPr b="1" dirty="0" lang="tr-TR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1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6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9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4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9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2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7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62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65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69"/>
                                        <p:tgtEl>
                                          <p:spTgt spid="31457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7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71"/>
                                        <p:tgtEl>
                                          <p:spTgt spid="10485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6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81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  <p:bldP spid="1048587" grpId="0"/>
      <p:bldP spid="1048588" grpId="0"/>
      <p:bldP spid="1048589" grpId="0" animBg="1"/>
      <p:bldP spid="1048590" grpId="0"/>
      <p:bldP spid="1048591" grpId="0"/>
      <p:bldP spid="1048592" grpId="0" animBg="1"/>
      <p:bldP spid="1048592" grpId="1" animBg="1"/>
      <p:bldP spid="1048593" grpId="0"/>
      <p:bldP spid="10485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10</a:t>
            </a:fld>
            <a:endParaRPr lang="tr-TR"/>
          </a:p>
        </p:txBody>
      </p:sp>
      <p:graphicFrame>
        <p:nvGraphicFramePr>
          <p:cNvPr id="4194305" name="5 Tablo"/>
          <p:cNvGraphicFramePr>
            <a:graphicFrameLocks noGrp="1"/>
          </p:cNvGraphicFramePr>
          <p:nvPr/>
        </p:nvGraphicFramePr>
        <p:xfrm>
          <a:off x="357158" y="785794"/>
          <a:ext cx="8286809" cy="516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1865"/>
                <a:gridCol w="1662858"/>
                <a:gridCol w="1657362"/>
                <a:gridCol w="1657362"/>
                <a:gridCol w="1657362"/>
              </a:tblGrid>
              <a:tr h="370840">
                <a:tc>
                  <a:txBody>
                    <a:bodyPr/>
                    <a:p>
                      <a:pPr algn="ctr"/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21 ARALIK</a:t>
                      </a:r>
                      <a:endParaRPr b="1" dirty="0" sz="1200" lang="tr-TR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21 MART</a:t>
                      </a:r>
                      <a:endParaRPr b="1" dirty="0" sz="1200" lang="tr-TR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21 HAZİRAN</a:t>
                      </a:r>
                      <a:endParaRPr b="1" dirty="0" sz="1200" lang="tr-TR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21 EYLÜL</a:t>
                      </a:r>
                      <a:endParaRPr b="1" dirty="0" sz="1200" lang="tr-TR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6"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KYK</a:t>
                      </a:r>
                    </a:p>
                    <a:p>
                      <a:pPr algn="ctr"/>
                      <a:r>
                        <a:rPr b="1" dirty="0" sz="1200" lang="tr-TR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KUZEY YARIM KÜRE</a:t>
                      </a:r>
                      <a:endParaRPr b="1" dirty="0" sz="1200" lang="tr-TR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KIŞ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İLKBAHAR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YAZ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SONBAHAR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p>
                      <a:endParaRPr dirty="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EN UZUN GECE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GECE-</a:t>
                      </a:r>
                      <a:r>
                        <a:rPr baseline="0" dirty="0" sz="1200" lang="tr-TR" smtClean="0">
                          <a:latin typeface="Comic Sans MS" pitchFamily="66" charset="0"/>
                        </a:rPr>
                        <a:t> GÜNDÜZ EŞİT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EN UZUN GÜNDÜZ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200" lang="tr-TR" smtClean="0">
                          <a:latin typeface="Comic Sans MS" pitchFamily="66" charset="0"/>
                        </a:rPr>
                        <a:t>GECE-</a:t>
                      </a:r>
                      <a:r>
                        <a:rPr baseline="0" dirty="0" sz="1200" lang="tr-TR" smtClean="0">
                          <a:latin typeface="Comic Sans MS" pitchFamily="66" charset="0"/>
                        </a:rPr>
                        <a:t> GÜNDÜZ EŞİT</a:t>
                      </a:r>
                      <a:endParaRPr dirty="0" sz="1200" lang="tr-TR" smtClean="0">
                        <a:latin typeface="Comic Sans MS" pitchFamily="66" charset="0"/>
                      </a:endParaRPr>
                    </a:p>
                    <a:p>
                      <a:pPr algn="ctr"/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p>
                      <a:endParaRPr dirty="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EN KISA GÜNDÜZ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p>
                      <a:pPr algn="ctr"/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EN KISA GECE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p>
                      <a:pPr algn="ctr"/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p>
                      <a:endParaRPr dirty="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GECELER KISALIR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GECELER KISALIR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GECELER UZAR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GECELER UZAR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p>
                      <a:endParaRPr dirty="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GÜNDÜZLER UZAR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GÜNDÜZLER UZAR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GÜNDÜZLER KISALIR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GÜNDÜZLER KISALIR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p>
                      <a:endParaRPr dirty="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OĞLAK</a:t>
                      </a:r>
                      <a:r>
                        <a:rPr baseline="0" dirty="0" sz="1200" lang="tr-TR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 DÖNENCESİ</a:t>
                      </a:r>
                      <a:endParaRPr dirty="0" sz="1200" lang="tr-TR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EKVATOR</a:t>
                      </a:r>
                      <a:endParaRPr dirty="0" sz="1200" lang="tr-TR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YENGEÇ DÖNENCESİ</a:t>
                      </a:r>
                      <a:endParaRPr dirty="0" sz="1200" lang="tr-TR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EKVATOR</a:t>
                      </a:r>
                      <a:endParaRPr dirty="0" sz="1200" lang="tr-TR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 rowSpan="6"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GYK</a:t>
                      </a:r>
                    </a:p>
                    <a:p>
                      <a:pPr algn="ctr"/>
                      <a:r>
                        <a:rPr b="1" dirty="0" sz="1200" lang="tr-TR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GÜNEY YARIM KÜRE</a:t>
                      </a:r>
                    </a:p>
                    <a:p>
                      <a:pPr algn="ctr"/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YAZ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SONBAHAR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KIŞ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İLKBAHAR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p>
                      <a:endParaRPr dirty="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EN UZUN GÜNDÜZ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200" lang="tr-TR" smtClean="0">
                          <a:latin typeface="Comic Sans MS" pitchFamily="66" charset="0"/>
                        </a:rPr>
                        <a:t>GECE-</a:t>
                      </a:r>
                      <a:r>
                        <a:rPr baseline="0" dirty="0" sz="1200" lang="tr-TR" smtClean="0">
                          <a:latin typeface="Comic Sans MS" pitchFamily="66" charset="0"/>
                        </a:rPr>
                        <a:t> GÜNDÜZ EŞİT</a:t>
                      </a:r>
                      <a:endParaRPr dirty="0" sz="1200" lang="tr-TR" smtClean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EN UZUN GECE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GECE-</a:t>
                      </a:r>
                      <a:r>
                        <a:rPr baseline="0" dirty="0" sz="1200" lang="tr-TR" smtClean="0">
                          <a:latin typeface="Comic Sans MS" pitchFamily="66" charset="0"/>
                        </a:rPr>
                        <a:t> GÜNDÜZ EŞİT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p>
                      <a:endParaRPr dirty="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EN KISA GECE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p>
                      <a:pPr algn="ctr"/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EN KISA GÜNDÜZ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p>
                      <a:pPr algn="ctr"/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p>
                      <a:endParaRPr dirty="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GECELER UZAR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GECELER UZAR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GECELER KISALIR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GECELER KISALIR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p>
                      <a:endParaRPr dirty="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GÜNDÜZLER KISALIR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GÜNDÜZLER KISALIR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GÜNDÜZLER UZAR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latin typeface="Comic Sans MS" pitchFamily="66" charset="0"/>
                        </a:rPr>
                        <a:t>GÜNDÜZLER UZAR</a:t>
                      </a:r>
                      <a:endParaRPr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p>
                      <a:endParaRPr dirty="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OĞLAK DÖNENCESİ</a:t>
                      </a:r>
                      <a:endParaRPr b="1" dirty="0" sz="1200" lang="tr-TR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200" lang="tr-TR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EKVATOR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YENGEÇ</a:t>
                      </a:r>
                      <a:r>
                        <a:rPr baseline="0" b="1" dirty="0" sz="1200" lang="tr-TR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 DÖNENCESİ</a:t>
                      </a:r>
                      <a:endParaRPr b="1" dirty="0" sz="1200" lang="tr-TR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EKVATOR</a:t>
                      </a:r>
                      <a:endParaRPr b="1" dirty="0" sz="1200" lang="tr-TR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04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795" name="7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53" name="8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796" name="9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11</a:t>
            </a:fld>
            <a:endParaRPr lang="tr-TR"/>
          </a:p>
        </p:txBody>
      </p:sp>
      <p:graphicFrame>
        <p:nvGraphicFramePr>
          <p:cNvPr id="4194306" name="4 Tablo"/>
          <p:cNvGraphicFramePr>
            <a:graphicFrameLocks noGrp="1"/>
          </p:cNvGraphicFramePr>
          <p:nvPr/>
        </p:nvGraphicFramePr>
        <p:xfrm>
          <a:off x="428596" y="1357298"/>
          <a:ext cx="8286810" cy="3857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830"/>
                <a:gridCol w="2278894"/>
                <a:gridCol w="1657362"/>
                <a:gridCol w="1657362"/>
                <a:gridCol w="1657362"/>
              </a:tblGrid>
              <a:tr h="705786">
                <a:tc gridSpan="3">
                  <a:txBody>
                    <a:bodyPr/>
                    <a:p>
                      <a:pPr algn="ctr"/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p>
                      <a:endParaRPr dirty="0" lang="tr-TR"/>
                    </a:p>
                  </a:txBody>
                </a:tc>
                <a:tc hMerge="1">
                  <a:txBody>
                    <a:bodyPr/>
                    <a:p>
                      <a:pPr algn="ctr"/>
                      <a:endParaRPr b="1" dirty="0" sz="1200" lang="tr-TR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KYK</a:t>
                      </a:r>
                      <a:endParaRPr b="1" dirty="0" sz="1200" lang="tr-TR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GYK</a:t>
                      </a:r>
                      <a:endParaRPr b="1" dirty="0" sz="1200" lang="tr-TR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0147"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</a:t>
                      </a:r>
                      <a:endParaRPr b="1" dirty="0" sz="1200" lang="tr-TR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/>
                      <a:r>
                        <a:rPr b="1" dirty="0" sz="1200" lang="tr-TR" smtClean="0">
                          <a:latin typeface="Comic Sans MS" pitchFamily="66" charset="0"/>
                        </a:rPr>
                        <a:t>GÜNEŞİN GELİŞ AÇISI</a:t>
                      </a:r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latin typeface="Comic Sans MS" pitchFamily="66" charset="0"/>
                        </a:rPr>
                        <a:t>21 HAZİRAN</a:t>
                      </a:r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/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0147"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2</a:t>
                      </a:r>
                      <a:endParaRPr b="1" dirty="0" sz="1200" lang="tr-TR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p>
                      <a:pPr algn="ctr"/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latin typeface="Comic Sans MS" pitchFamily="66" charset="0"/>
                        </a:rPr>
                        <a:t>21 ARALIK</a:t>
                      </a:r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algn="ctr"/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5786"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3</a:t>
                      </a:r>
                      <a:endParaRPr b="1" dirty="0" sz="1200" lang="tr-TR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/>
                      <a:r>
                        <a:rPr b="1" dirty="0" sz="1200" lang="tr-TR" smtClean="0">
                          <a:latin typeface="Comic Sans MS" pitchFamily="66" charset="0"/>
                        </a:rPr>
                        <a:t>GÖLGE BOYU</a:t>
                      </a:r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latin typeface="Comic Sans MS" pitchFamily="66" charset="0"/>
                        </a:rPr>
                        <a:t>21 HAZİRAN</a:t>
                      </a:r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5786"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4</a:t>
                      </a:r>
                      <a:endParaRPr b="1" dirty="0" sz="1200" lang="tr-TR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p>
                      <a:pPr algn="ctr"/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200" lang="tr-TR" smtClean="0">
                          <a:latin typeface="Comic Sans MS" pitchFamily="66" charset="0"/>
                        </a:rPr>
                        <a:t>21 ARALIK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b="1" dirty="0" sz="1200" lang="tr-TR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855" name="6 Dikdörtgen"/>
          <p:cNvSpPr/>
          <p:nvPr/>
        </p:nvSpPr>
        <p:spPr>
          <a:xfrm>
            <a:off x="5929322" y="2285992"/>
            <a:ext cx="619080" cy="369332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lang="tr-TR" smtClean="0">
                <a:latin typeface="Comic Sans MS" pitchFamily="66" charset="0"/>
              </a:rPr>
              <a:t>DİK</a:t>
            </a:r>
            <a:endParaRPr b="1" dirty="0" lang="tr-TR">
              <a:latin typeface="Comic Sans MS" pitchFamily="66" charset="0"/>
            </a:endParaRPr>
          </a:p>
        </p:txBody>
      </p:sp>
      <p:sp>
        <p:nvSpPr>
          <p:cNvPr id="1048856" name="7 Dikdörtgen"/>
          <p:cNvSpPr/>
          <p:nvPr/>
        </p:nvSpPr>
        <p:spPr>
          <a:xfrm>
            <a:off x="7572396" y="2285992"/>
            <a:ext cx="753732" cy="369332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lang="tr-TR" smtClean="0">
                <a:latin typeface="Comic Sans MS" pitchFamily="66" charset="0"/>
              </a:rPr>
              <a:t>EĞİK</a:t>
            </a:r>
            <a:endParaRPr b="1" dirty="0" lang="tr-TR">
              <a:latin typeface="Comic Sans MS" pitchFamily="66" charset="0"/>
            </a:endParaRPr>
          </a:p>
        </p:txBody>
      </p:sp>
      <p:sp>
        <p:nvSpPr>
          <p:cNvPr id="1048857" name="8 Dikdörtgen"/>
          <p:cNvSpPr/>
          <p:nvPr/>
        </p:nvSpPr>
        <p:spPr>
          <a:xfrm>
            <a:off x="5786446" y="3214686"/>
            <a:ext cx="753732" cy="369332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lang="tr-TR" smtClean="0">
                <a:latin typeface="Comic Sans MS" pitchFamily="66" charset="0"/>
              </a:rPr>
              <a:t>EĞİK</a:t>
            </a:r>
            <a:endParaRPr b="1" dirty="0" lang="tr-TR">
              <a:latin typeface="Comic Sans MS" pitchFamily="66" charset="0"/>
            </a:endParaRPr>
          </a:p>
        </p:txBody>
      </p:sp>
      <p:sp>
        <p:nvSpPr>
          <p:cNvPr id="1048858" name="9 Dikdörtgen"/>
          <p:cNvSpPr/>
          <p:nvPr/>
        </p:nvSpPr>
        <p:spPr>
          <a:xfrm>
            <a:off x="7643834" y="3143248"/>
            <a:ext cx="619080" cy="369332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lang="tr-TR" smtClean="0">
                <a:latin typeface="Comic Sans MS" pitchFamily="66" charset="0"/>
              </a:rPr>
              <a:t>DİK</a:t>
            </a:r>
            <a:endParaRPr b="1" dirty="0" lang="tr-TR">
              <a:latin typeface="Comic Sans MS" pitchFamily="66" charset="0"/>
            </a:endParaRPr>
          </a:p>
        </p:txBody>
      </p:sp>
      <p:sp>
        <p:nvSpPr>
          <p:cNvPr id="1048859" name="10 Dikdörtgen"/>
          <p:cNvSpPr/>
          <p:nvPr/>
        </p:nvSpPr>
        <p:spPr>
          <a:xfrm>
            <a:off x="5857884" y="3929066"/>
            <a:ext cx="780983" cy="369332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lang="tr-TR" smtClean="0">
                <a:latin typeface="Comic Sans MS" pitchFamily="66" charset="0"/>
              </a:rPr>
              <a:t>KISA</a:t>
            </a:r>
            <a:endParaRPr b="1" dirty="0" lang="tr-TR">
              <a:latin typeface="Comic Sans MS" pitchFamily="66" charset="0"/>
            </a:endParaRPr>
          </a:p>
        </p:txBody>
      </p:sp>
      <p:sp>
        <p:nvSpPr>
          <p:cNvPr id="1048860" name="11 Dikdörtgen"/>
          <p:cNvSpPr/>
          <p:nvPr/>
        </p:nvSpPr>
        <p:spPr>
          <a:xfrm>
            <a:off x="7500958" y="3929066"/>
            <a:ext cx="872354" cy="369332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lang="tr-TR" smtClean="0">
                <a:latin typeface="Comic Sans MS" pitchFamily="66" charset="0"/>
              </a:rPr>
              <a:t>UZUN</a:t>
            </a:r>
            <a:endParaRPr b="1" dirty="0" lang="tr-TR">
              <a:latin typeface="Comic Sans MS" pitchFamily="66" charset="0"/>
            </a:endParaRPr>
          </a:p>
        </p:txBody>
      </p:sp>
      <p:sp>
        <p:nvSpPr>
          <p:cNvPr id="1048861" name="12 Dikdörtgen"/>
          <p:cNvSpPr/>
          <p:nvPr/>
        </p:nvSpPr>
        <p:spPr>
          <a:xfrm>
            <a:off x="5786446" y="4643446"/>
            <a:ext cx="872354" cy="369332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lang="tr-TR" smtClean="0">
                <a:latin typeface="Comic Sans MS" pitchFamily="66" charset="0"/>
              </a:rPr>
              <a:t>UZUN</a:t>
            </a:r>
            <a:endParaRPr b="1" dirty="0" lang="tr-TR">
              <a:latin typeface="Comic Sans MS" pitchFamily="66" charset="0"/>
            </a:endParaRPr>
          </a:p>
        </p:txBody>
      </p:sp>
      <p:sp>
        <p:nvSpPr>
          <p:cNvPr id="1048862" name="13 Dikdörtgen"/>
          <p:cNvSpPr/>
          <p:nvPr/>
        </p:nvSpPr>
        <p:spPr>
          <a:xfrm>
            <a:off x="7572396" y="4643446"/>
            <a:ext cx="780983" cy="369332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lang="tr-TR" smtClean="0">
                <a:latin typeface="Comic Sans MS" pitchFamily="66" charset="0"/>
              </a:rPr>
              <a:t>KISA</a:t>
            </a:r>
            <a:endParaRPr b="1" dirty="0" lang="tr-TR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5" grpId="0"/>
      <p:bldP spid="1048856" grpId="0"/>
      <p:bldP spid="1048857" grpId="0"/>
      <p:bldP spid="1048858" grpId="0"/>
      <p:bldP spid="1048859" grpId="0"/>
      <p:bldP spid="1048860" grpId="0"/>
      <p:bldP spid="1048861" grpId="0"/>
      <p:bldP spid="10488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9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12</a:t>
            </a:fld>
            <a:endParaRPr lang="tr-TR"/>
          </a:p>
        </p:txBody>
      </p:sp>
      <p:cxnSp>
        <p:nvCxnSpPr>
          <p:cNvPr id="3145797" name="269 Düz Ok Bağlayıcısı"/>
          <p:cNvCxnSpPr>
            <a:cxnSpLocks/>
          </p:cNvCxnSpPr>
          <p:nvPr/>
        </p:nvCxnSpPr>
        <p:spPr>
          <a:xfrm>
            <a:off x="1947656" y="2434239"/>
            <a:ext cx="1256647" cy="1373"/>
          </a:xfrm>
          <a:prstGeom prst="straightConnector1"/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8" name="270 Düz Ok Bağlayıcısı"/>
          <p:cNvCxnSpPr>
            <a:cxnSpLocks/>
          </p:cNvCxnSpPr>
          <p:nvPr/>
        </p:nvCxnSpPr>
        <p:spPr>
          <a:xfrm rot="5400000" flipH="1" flipV="1">
            <a:off x="1021367" y="1502128"/>
            <a:ext cx="1852577" cy="931"/>
          </a:xfrm>
          <a:prstGeom prst="straightConnector1"/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64" name="271 Dikdörtgen"/>
          <p:cNvSpPr/>
          <p:nvPr/>
        </p:nvSpPr>
        <p:spPr>
          <a:xfrm>
            <a:off x="2157097" y="871766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799" name="272 Düz Bağlayıcı"/>
          <p:cNvCxnSpPr>
            <a:cxnSpLocks/>
            <a:stCxn id="1048864" idx="1"/>
            <a:endCxn id="1048864" idx="3"/>
          </p:cNvCxnSpPr>
          <p:nvPr/>
        </p:nvCxnSpPr>
        <p:spPr>
          <a:xfrm rot="10800000" flipH="1">
            <a:off x="2157097" y="1643673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65" name="273 Dikdörtgen"/>
          <p:cNvSpPr/>
          <p:nvPr/>
        </p:nvSpPr>
        <p:spPr>
          <a:xfrm>
            <a:off x="2401128" y="871766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00" name="274 Düz Bağlayıcı"/>
          <p:cNvCxnSpPr>
            <a:cxnSpLocks/>
            <a:stCxn id="1048865" idx="1"/>
            <a:endCxn id="1048865" idx="3"/>
          </p:cNvCxnSpPr>
          <p:nvPr/>
        </p:nvCxnSpPr>
        <p:spPr>
          <a:xfrm rot="10800000" flipH="1">
            <a:off x="2401128" y="1643673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66" name="275 Dikdörtgen"/>
          <p:cNvSpPr/>
          <p:nvPr/>
        </p:nvSpPr>
        <p:spPr>
          <a:xfrm>
            <a:off x="2659756" y="871766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01" name="276 Düz Bağlayıcı"/>
          <p:cNvCxnSpPr>
            <a:cxnSpLocks/>
            <a:stCxn id="1048866" idx="1"/>
            <a:endCxn id="1048866" idx="3"/>
          </p:cNvCxnSpPr>
          <p:nvPr/>
        </p:nvCxnSpPr>
        <p:spPr>
          <a:xfrm rot="10800000" flipH="1">
            <a:off x="2659756" y="1643673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67" name="277 Dikdörtgen"/>
          <p:cNvSpPr/>
          <p:nvPr/>
        </p:nvSpPr>
        <p:spPr>
          <a:xfrm>
            <a:off x="2911085" y="871766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02" name="278 Düz Bağlayıcı"/>
          <p:cNvCxnSpPr>
            <a:cxnSpLocks/>
            <a:stCxn id="1048867" idx="1"/>
            <a:endCxn id="1048867" idx="3"/>
          </p:cNvCxnSpPr>
          <p:nvPr/>
        </p:nvCxnSpPr>
        <p:spPr>
          <a:xfrm rot="10800000" flipH="1">
            <a:off x="2911085" y="1643673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03" name="280 Düz Ok Bağlayıcısı"/>
          <p:cNvCxnSpPr>
            <a:cxnSpLocks/>
          </p:cNvCxnSpPr>
          <p:nvPr/>
        </p:nvCxnSpPr>
        <p:spPr>
          <a:xfrm rot="5400000" flipH="1" flipV="1">
            <a:off x="2854427" y="1497325"/>
            <a:ext cx="1852577" cy="931"/>
          </a:xfrm>
          <a:prstGeom prst="straightConnector1"/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68" name="9 Dikdörtgen"/>
          <p:cNvSpPr/>
          <p:nvPr/>
        </p:nvSpPr>
        <p:spPr>
          <a:xfrm>
            <a:off x="3990157" y="866963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04" name="282 Düz Bağlayıcı"/>
          <p:cNvCxnSpPr>
            <a:cxnSpLocks/>
          </p:cNvCxnSpPr>
          <p:nvPr/>
        </p:nvCxnSpPr>
        <p:spPr>
          <a:xfrm rot="10800000" flipH="1">
            <a:off x="3990157" y="1638870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69" name="283 Dikdörtgen"/>
          <p:cNvSpPr/>
          <p:nvPr/>
        </p:nvSpPr>
        <p:spPr>
          <a:xfrm>
            <a:off x="4234188" y="866963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05" name="284 Düz Bağlayıcı"/>
          <p:cNvCxnSpPr>
            <a:cxnSpLocks/>
            <a:stCxn id="1048869" idx="1"/>
            <a:endCxn id="1048869" idx="3"/>
          </p:cNvCxnSpPr>
          <p:nvPr/>
        </p:nvCxnSpPr>
        <p:spPr>
          <a:xfrm rot="10800000" flipH="1">
            <a:off x="4234188" y="1638870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70" name="285 Dikdörtgen"/>
          <p:cNvSpPr/>
          <p:nvPr/>
        </p:nvSpPr>
        <p:spPr>
          <a:xfrm>
            <a:off x="4492816" y="866963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06" name="286 Düz Bağlayıcı"/>
          <p:cNvCxnSpPr>
            <a:cxnSpLocks/>
            <a:stCxn id="1048870" idx="1"/>
            <a:endCxn id="1048870" idx="3"/>
          </p:cNvCxnSpPr>
          <p:nvPr/>
        </p:nvCxnSpPr>
        <p:spPr>
          <a:xfrm rot="10800000" flipH="1">
            <a:off x="4492816" y="1638870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71" name="287 Dikdörtgen"/>
          <p:cNvSpPr/>
          <p:nvPr/>
        </p:nvSpPr>
        <p:spPr>
          <a:xfrm>
            <a:off x="4744145" y="866963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07" name="288 Düz Bağlayıcı"/>
          <p:cNvCxnSpPr>
            <a:cxnSpLocks/>
            <a:stCxn id="1048871" idx="1"/>
            <a:endCxn id="1048871" idx="3"/>
          </p:cNvCxnSpPr>
          <p:nvPr/>
        </p:nvCxnSpPr>
        <p:spPr>
          <a:xfrm rot="10800000" flipH="1">
            <a:off x="4744145" y="1638870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08" name="290 Düz Ok Bağlayıcısı"/>
          <p:cNvCxnSpPr>
            <a:cxnSpLocks/>
          </p:cNvCxnSpPr>
          <p:nvPr/>
        </p:nvCxnSpPr>
        <p:spPr>
          <a:xfrm rot="5400000" flipH="1" flipV="1">
            <a:off x="4708099" y="1497325"/>
            <a:ext cx="1852577" cy="931"/>
          </a:xfrm>
          <a:prstGeom prst="straightConnector1"/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72" name="9 Dikdörtgen"/>
          <p:cNvSpPr/>
          <p:nvPr/>
        </p:nvSpPr>
        <p:spPr>
          <a:xfrm>
            <a:off x="5843829" y="866963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09" name="292 Düz Bağlayıcı"/>
          <p:cNvCxnSpPr>
            <a:cxnSpLocks/>
          </p:cNvCxnSpPr>
          <p:nvPr/>
        </p:nvCxnSpPr>
        <p:spPr>
          <a:xfrm rot="10800000" flipH="1">
            <a:off x="5843829" y="1638870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73" name="293 Dikdörtgen"/>
          <p:cNvSpPr/>
          <p:nvPr/>
        </p:nvSpPr>
        <p:spPr>
          <a:xfrm>
            <a:off x="6087860" y="866963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10" name="294 Düz Bağlayıcı"/>
          <p:cNvCxnSpPr>
            <a:cxnSpLocks/>
            <a:stCxn id="1048873" idx="1"/>
            <a:endCxn id="1048873" idx="3"/>
          </p:cNvCxnSpPr>
          <p:nvPr/>
        </p:nvCxnSpPr>
        <p:spPr>
          <a:xfrm rot="10800000" flipH="1">
            <a:off x="6087860" y="1638870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74" name="295 Dikdörtgen"/>
          <p:cNvSpPr/>
          <p:nvPr/>
        </p:nvSpPr>
        <p:spPr>
          <a:xfrm>
            <a:off x="6346488" y="866963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11" name="296 Düz Bağlayıcı"/>
          <p:cNvCxnSpPr>
            <a:cxnSpLocks/>
            <a:stCxn id="1048874" idx="1"/>
            <a:endCxn id="1048874" idx="3"/>
          </p:cNvCxnSpPr>
          <p:nvPr/>
        </p:nvCxnSpPr>
        <p:spPr>
          <a:xfrm rot="10800000" flipH="1">
            <a:off x="6346488" y="1638870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75" name="297 Dikdörtgen"/>
          <p:cNvSpPr/>
          <p:nvPr/>
        </p:nvSpPr>
        <p:spPr>
          <a:xfrm>
            <a:off x="6597817" y="866963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12" name="298 Düz Bağlayıcı"/>
          <p:cNvCxnSpPr>
            <a:cxnSpLocks/>
            <a:stCxn id="1048875" idx="1"/>
            <a:endCxn id="1048875" idx="3"/>
          </p:cNvCxnSpPr>
          <p:nvPr/>
        </p:nvCxnSpPr>
        <p:spPr>
          <a:xfrm rot="10800000" flipH="1">
            <a:off x="6597817" y="1638870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13" name="300 Düz Ok Bağlayıcısı"/>
          <p:cNvCxnSpPr>
            <a:cxnSpLocks/>
          </p:cNvCxnSpPr>
          <p:nvPr/>
        </p:nvCxnSpPr>
        <p:spPr>
          <a:xfrm rot="5400000" flipH="1" flipV="1">
            <a:off x="6552587" y="1497325"/>
            <a:ext cx="1852577" cy="931"/>
          </a:xfrm>
          <a:prstGeom prst="straightConnector1"/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76" name="9 Dikdörtgen"/>
          <p:cNvSpPr/>
          <p:nvPr/>
        </p:nvSpPr>
        <p:spPr>
          <a:xfrm>
            <a:off x="7688317" y="866963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14" name="302 Düz Bağlayıcı"/>
          <p:cNvCxnSpPr>
            <a:cxnSpLocks/>
          </p:cNvCxnSpPr>
          <p:nvPr/>
        </p:nvCxnSpPr>
        <p:spPr>
          <a:xfrm rot="10800000" flipH="1">
            <a:off x="7688317" y="1638870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77" name="303 Dikdörtgen"/>
          <p:cNvSpPr/>
          <p:nvPr/>
        </p:nvSpPr>
        <p:spPr>
          <a:xfrm>
            <a:off x="7932348" y="866963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15" name="304 Düz Bağlayıcı"/>
          <p:cNvCxnSpPr>
            <a:cxnSpLocks/>
            <a:stCxn id="1048877" idx="1"/>
            <a:endCxn id="1048877" idx="3"/>
          </p:cNvCxnSpPr>
          <p:nvPr/>
        </p:nvCxnSpPr>
        <p:spPr>
          <a:xfrm rot="10800000" flipH="1">
            <a:off x="7932348" y="1638870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78" name="305 Dikdörtgen"/>
          <p:cNvSpPr/>
          <p:nvPr/>
        </p:nvSpPr>
        <p:spPr>
          <a:xfrm>
            <a:off x="8190976" y="866963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16" name="306 Düz Bağlayıcı"/>
          <p:cNvCxnSpPr>
            <a:cxnSpLocks/>
            <a:stCxn id="1048878" idx="1"/>
            <a:endCxn id="1048878" idx="3"/>
          </p:cNvCxnSpPr>
          <p:nvPr/>
        </p:nvCxnSpPr>
        <p:spPr>
          <a:xfrm rot="10800000" flipH="1">
            <a:off x="8190976" y="1638870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79" name="307 Dikdörtgen"/>
          <p:cNvSpPr/>
          <p:nvPr/>
        </p:nvSpPr>
        <p:spPr>
          <a:xfrm>
            <a:off x="8442305" y="866963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17" name="308 Düz Bağlayıcı"/>
          <p:cNvCxnSpPr>
            <a:cxnSpLocks/>
            <a:stCxn id="1048879" idx="1"/>
            <a:endCxn id="1048879" idx="3"/>
          </p:cNvCxnSpPr>
          <p:nvPr/>
        </p:nvCxnSpPr>
        <p:spPr>
          <a:xfrm rot="10800000" flipH="1">
            <a:off x="8442305" y="1638870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18" name="309 Düz Ok Bağlayıcısı"/>
          <p:cNvCxnSpPr>
            <a:cxnSpLocks/>
          </p:cNvCxnSpPr>
          <p:nvPr/>
        </p:nvCxnSpPr>
        <p:spPr>
          <a:xfrm>
            <a:off x="234356" y="5924527"/>
            <a:ext cx="1256647" cy="1373"/>
          </a:xfrm>
          <a:prstGeom prst="straightConnector1"/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19" name="310 Düz Ok Bağlayıcısı"/>
          <p:cNvCxnSpPr>
            <a:cxnSpLocks/>
          </p:cNvCxnSpPr>
          <p:nvPr/>
        </p:nvCxnSpPr>
        <p:spPr>
          <a:xfrm rot="5400000" flipH="1" flipV="1">
            <a:off x="-691933" y="5002576"/>
            <a:ext cx="1852577" cy="931"/>
          </a:xfrm>
          <a:prstGeom prst="straightConnector1"/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0" name="9 Dikdörtgen"/>
          <p:cNvSpPr/>
          <p:nvPr/>
        </p:nvSpPr>
        <p:spPr>
          <a:xfrm>
            <a:off x="443797" y="4372214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20" name="312 Düz Bağlayıcı"/>
          <p:cNvCxnSpPr>
            <a:cxnSpLocks/>
          </p:cNvCxnSpPr>
          <p:nvPr/>
        </p:nvCxnSpPr>
        <p:spPr>
          <a:xfrm rot="10800000" flipH="1">
            <a:off x="443797" y="5144121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1" name="313 Dikdörtgen"/>
          <p:cNvSpPr/>
          <p:nvPr/>
        </p:nvSpPr>
        <p:spPr>
          <a:xfrm>
            <a:off x="687828" y="4372214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21" name="314 Düz Bağlayıcı"/>
          <p:cNvCxnSpPr>
            <a:cxnSpLocks/>
            <a:stCxn id="1048881" idx="1"/>
            <a:endCxn id="1048881" idx="3"/>
          </p:cNvCxnSpPr>
          <p:nvPr/>
        </p:nvCxnSpPr>
        <p:spPr>
          <a:xfrm rot="10800000" flipH="1">
            <a:off x="687828" y="5144121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2" name="315 Dikdörtgen"/>
          <p:cNvSpPr/>
          <p:nvPr/>
        </p:nvSpPr>
        <p:spPr>
          <a:xfrm>
            <a:off x="946456" y="4372214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22" name="316 Düz Bağlayıcı"/>
          <p:cNvCxnSpPr>
            <a:cxnSpLocks/>
            <a:stCxn id="1048882" idx="1"/>
            <a:endCxn id="1048882" idx="3"/>
          </p:cNvCxnSpPr>
          <p:nvPr/>
        </p:nvCxnSpPr>
        <p:spPr>
          <a:xfrm rot="10800000" flipH="1">
            <a:off x="946456" y="5144121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3" name="317 Dikdörtgen"/>
          <p:cNvSpPr/>
          <p:nvPr/>
        </p:nvSpPr>
        <p:spPr>
          <a:xfrm>
            <a:off x="1197785" y="4372214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23" name="318 Düz Bağlayıcı"/>
          <p:cNvCxnSpPr>
            <a:cxnSpLocks/>
            <a:stCxn id="1048883" idx="1"/>
            <a:endCxn id="1048883" idx="3"/>
          </p:cNvCxnSpPr>
          <p:nvPr/>
        </p:nvCxnSpPr>
        <p:spPr>
          <a:xfrm rot="10800000" flipH="1">
            <a:off x="1197785" y="5144121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24" name="319 Düz Ok Bağlayıcısı"/>
          <p:cNvCxnSpPr>
            <a:cxnSpLocks/>
          </p:cNvCxnSpPr>
          <p:nvPr/>
        </p:nvCxnSpPr>
        <p:spPr>
          <a:xfrm>
            <a:off x="4654502" y="5919724"/>
            <a:ext cx="1256647" cy="1373"/>
          </a:xfrm>
          <a:prstGeom prst="straightConnector1"/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25" name="320 Düz Ok Bağlayıcısı"/>
          <p:cNvCxnSpPr>
            <a:cxnSpLocks/>
          </p:cNvCxnSpPr>
          <p:nvPr/>
        </p:nvCxnSpPr>
        <p:spPr>
          <a:xfrm rot="5400000" flipH="1" flipV="1">
            <a:off x="3728213" y="4997773"/>
            <a:ext cx="1852577" cy="931"/>
          </a:xfrm>
          <a:prstGeom prst="straightConnector1"/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4" name="9 Dikdörtgen"/>
          <p:cNvSpPr/>
          <p:nvPr/>
        </p:nvSpPr>
        <p:spPr>
          <a:xfrm>
            <a:off x="4863943" y="4367411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26" name="322 Düz Bağlayıcı"/>
          <p:cNvCxnSpPr>
            <a:cxnSpLocks/>
          </p:cNvCxnSpPr>
          <p:nvPr/>
        </p:nvCxnSpPr>
        <p:spPr>
          <a:xfrm rot="10800000" flipH="1">
            <a:off x="4863943" y="5139318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5" name="323 Dikdörtgen"/>
          <p:cNvSpPr/>
          <p:nvPr/>
        </p:nvSpPr>
        <p:spPr>
          <a:xfrm>
            <a:off x="5107974" y="4367411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27" name="324 Düz Bağlayıcı"/>
          <p:cNvCxnSpPr>
            <a:cxnSpLocks/>
            <a:stCxn id="1048885" idx="1"/>
            <a:endCxn id="1048885" idx="3"/>
          </p:cNvCxnSpPr>
          <p:nvPr/>
        </p:nvCxnSpPr>
        <p:spPr>
          <a:xfrm rot="10800000" flipH="1">
            <a:off x="5107974" y="5139318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6" name="325 Dikdörtgen"/>
          <p:cNvSpPr/>
          <p:nvPr/>
        </p:nvSpPr>
        <p:spPr>
          <a:xfrm>
            <a:off x="5366602" y="4367411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28" name="326 Düz Bağlayıcı"/>
          <p:cNvCxnSpPr>
            <a:cxnSpLocks/>
            <a:stCxn id="1048886" idx="1"/>
            <a:endCxn id="1048886" idx="3"/>
          </p:cNvCxnSpPr>
          <p:nvPr/>
        </p:nvCxnSpPr>
        <p:spPr>
          <a:xfrm rot="10800000" flipH="1">
            <a:off x="5366602" y="5139318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7" name="327 Dikdörtgen"/>
          <p:cNvSpPr/>
          <p:nvPr/>
        </p:nvSpPr>
        <p:spPr>
          <a:xfrm>
            <a:off x="5617931" y="4367411"/>
            <a:ext cx="125665" cy="1543814"/>
          </a:xfrm>
          <a:prstGeom prst="rect"/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29" name="328 Düz Bağlayıcı"/>
          <p:cNvCxnSpPr>
            <a:cxnSpLocks/>
            <a:stCxn id="1048887" idx="1"/>
            <a:endCxn id="1048887" idx="3"/>
          </p:cNvCxnSpPr>
          <p:nvPr/>
        </p:nvCxnSpPr>
        <p:spPr>
          <a:xfrm rot="10800000" flipH="1">
            <a:off x="5617931" y="5139318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8" name="329 Metin kutusu"/>
          <p:cNvSpPr txBox="1"/>
          <p:nvPr/>
        </p:nvSpPr>
        <p:spPr>
          <a:xfrm>
            <a:off x="3371647" y="0"/>
            <a:ext cx="4028225" cy="276998"/>
          </a:xfrm>
          <a:prstGeom prst="rect"/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  <a:latin typeface="Comic Sans MS" pitchFamily="66" charset="0"/>
              </a:rPr>
              <a:t>GECE-GÜNDÜZ SÜRESİ</a:t>
            </a:r>
            <a:endParaRPr b="1" dirty="0" sz="12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889" name="330 Metin kutusu"/>
          <p:cNvSpPr txBox="1"/>
          <p:nvPr/>
        </p:nvSpPr>
        <p:spPr>
          <a:xfrm>
            <a:off x="3371247" y="3437763"/>
            <a:ext cx="4028225" cy="276998"/>
          </a:xfrm>
          <a:prstGeom prst="rect"/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  <a:latin typeface="Comic Sans MS" pitchFamily="66" charset="0"/>
              </a:rPr>
              <a:t>GECE-GÜNDÜZ SÜRESİ</a:t>
            </a:r>
            <a:endParaRPr b="1" dirty="0" sz="12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890" name="331 Metin kutusu"/>
          <p:cNvSpPr txBox="1"/>
          <p:nvPr/>
        </p:nvSpPr>
        <p:spPr>
          <a:xfrm>
            <a:off x="1504363" y="336446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21 HAZİRAN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891" name="332 Metin kutusu"/>
          <p:cNvSpPr txBox="1"/>
          <p:nvPr/>
        </p:nvSpPr>
        <p:spPr>
          <a:xfrm>
            <a:off x="3335386" y="337525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23 EYLÜL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892" name="333 Metin kutusu"/>
          <p:cNvSpPr txBox="1"/>
          <p:nvPr/>
        </p:nvSpPr>
        <p:spPr>
          <a:xfrm>
            <a:off x="5128666" y="340139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21 ARALIK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893" name="334 Metin kutusu"/>
          <p:cNvSpPr txBox="1"/>
          <p:nvPr/>
        </p:nvSpPr>
        <p:spPr>
          <a:xfrm>
            <a:off x="6949589" y="335227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21 MART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894" name="335 Metin kutusu"/>
          <p:cNvSpPr txBox="1"/>
          <p:nvPr/>
        </p:nvSpPr>
        <p:spPr>
          <a:xfrm>
            <a:off x="-214346" y="3914470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21 HAZİRAN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895" name="336 Metin kutusu"/>
          <p:cNvSpPr txBox="1"/>
          <p:nvPr/>
        </p:nvSpPr>
        <p:spPr>
          <a:xfrm>
            <a:off x="4143372" y="3918163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21 ARALIK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7" name="337 Grup"/>
          <p:cNvGrpSpPr/>
          <p:nvPr/>
        </p:nvGrpSpPr>
        <p:grpSpPr>
          <a:xfrm>
            <a:off x="91070" y="71444"/>
            <a:ext cx="1643074" cy="1714482"/>
            <a:chOff x="-32" y="71444"/>
            <a:chExt cx="2214547" cy="2143110"/>
          </a:xfrm>
        </p:grpSpPr>
        <p:pic>
          <p:nvPicPr>
            <p:cNvPr id="2097170" name="Picture 2" descr="thumb image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 cstate="print"/>
            <a:srcRect/>
            <a:stretch>
              <a:fillRect/>
            </a:stretch>
          </p:blipFill>
          <p:spPr bwMode="auto">
            <a:xfrm>
              <a:off x="-32" y="71444"/>
              <a:ext cx="2214547" cy="2143110"/>
            </a:xfrm>
            <a:prstGeom prst="rect"/>
            <a:noFill/>
          </p:spPr>
        </p:pic>
        <p:cxnSp>
          <p:nvCxnSpPr>
            <p:cNvPr id="3145830" name="339 Düz Bağlayıcı"/>
            <p:cNvCxnSpPr>
              <a:cxnSpLocks/>
            </p:cNvCxnSpPr>
            <p:nvPr/>
          </p:nvCxnSpPr>
          <p:spPr>
            <a:xfrm>
              <a:off x="98392" y="635780"/>
              <a:ext cx="2000264" cy="1071570"/>
            </a:xfrm>
            <a:prstGeom prst="line"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896" name="340 Metin kutusu"/>
          <p:cNvSpPr txBox="1"/>
          <p:nvPr/>
        </p:nvSpPr>
        <p:spPr>
          <a:xfrm>
            <a:off x="805449" y="90050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A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897" name="341 Metin kutusu"/>
          <p:cNvSpPr txBox="1"/>
          <p:nvPr/>
        </p:nvSpPr>
        <p:spPr>
          <a:xfrm>
            <a:off x="379435" y="571480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B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898" name="342 Metin kutusu"/>
          <p:cNvSpPr txBox="1"/>
          <p:nvPr/>
        </p:nvSpPr>
        <p:spPr>
          <a:xfrm>
            <a:off x="948325" y="898146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C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899" name="343 Metin kutusu"/>
          <p:cNvSpPr txBox="1"/>
          <p:nvPr/>
        </p:nvSpPr>
        <p:spPr>
          <a:xfrm>
            <a:off x="662573" y="1304496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D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00" name="348 Metin kutusu"/>
          <p:cNvSpPr txBox="1"/>
          <p:nvPr/>
        </p:nvSpPr>
        <p:spPr>
          <a:xfrm>
            <a:off x="4263504" y="5886310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</a:rPr>
              <a:t>E     F     G    H</a:t>
            </a:r>
            <a:endParaRPr b="1" dirty="0" sz="12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8" name="349 Grup"/>
          <p:cNvGrpSpPr/>
          <p:nvPr/>
        </p:nvGrpSpPr>
        <p:grpSpPr>
          <a:xfrm>
            <a:off x="1928794" y="4214818"/>
            <a:ext cx="1643074" cy="1714482"/>
            <a:chOff x="-32" y="71444"/>
            <a:chExt cx="2214547" cy="2143110"/>
          </a:xfrm>
        </p:grpSpPr>
        <p:pic>
          <p:nvPicPr>
            <p:cNvPr id="2097171" name="Picture 2" descr="thumb image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 cstate="print"/>
            <a:srcRect/>
            <a:stretch>
              <a:fillRect/>
            </a:stretch>
          </p:blipFill>
          <p:spPr bwMode="auto">
            <a:xfrm>
              <a:off x="-32" y="71444"/>
              <a:ext cx="2214547" cy="2143110"/>
            </a:xfrm>
            <a:prstGeom prst="rect"/>
            <a:noFill/>
          </p:spPr>
        </p:pic>
        <p:cxnSp>
          <p:nvCxnSpPr>
            <p:cNvPr id="3145831" name="351 Düz Bağlayıcı"/>
            <p:cNvCxnSpPr>
              <a:cxnSpLocks/>
            </p:cNvCxnSpPr>
            <p:nvPr/>
          </p:nvCxnSpPr>
          <p:spPr>
            <a:xfrm>
              <a:off x="98392" y="635780"/>
              <a:ext cx="2000264" cy="1071570"/>
            </a:xfrm>
            <a:prstGeom prst="line"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352 Grup"/>
          <p:cNvGrpSpPr/>
          <p:nvPr/>
        </p:nvGrpSpPr>
        <p:grpSpPr>
          <a:xfrm>
            <a:off x="6715140" y="4214818"/>
            <a:ext cx="1643074" cy="1714482"/>
            <a:chOff x="-32" y="71444"/>
            <a:chExt cx="2214547" cy="2143110"/>
          </a:xfrm>
        </p:grpSpPr>
        <p:pic>
          <p:nvPicPr>
            <p:cNvPr id="2097172" name="Picture 2" descr="thumb image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 cstate="print"/>
            <a:srcRect/>
            <a:stretch>
              <a:fillRect/>
            </a:stretch>
          </p:blipFill>
          <p:spPr bwMode="auto">
            <a:xfrm>
              <a:off x="-32" y="71444"/>
              <a:ext cx="2214547" cy="2143110"/>
            </a:xfrm>
            <a:prstGeom prst="rect"/>
            <a:noFill/>
          </p:spPr>
        </p:pic>
        <p:cxnSp>
          <p:nvCxnSpPr>
            <p:cNvPr id="3145832" name="354 Düz Bağlayıcı"/>
            <p:cNvCxnSpPr>
              <a:cxnSpLocks/>
            </p:cNvCxnSpPr>
            <p:nvPr/>
          </p:nvCxnSpPr>
          <p:spPr>
            <a:xfrm>
              <a:off x="98392" y="635780"/>
              <a:ext cx="2000264" cy="1071570"/>
            </a:xfrm>
            <a:prstGeom prst="line"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901" name="355 Dikdörtgen"/>
          <p:cNvSpPr/>
          <p:nvPr/>
        </p:nvSpPr>
        <p:spPr>
          <a:xfrm>
            <a:off x="435739" y="4841093"/>
            <a:ext cx="142876" cy="1071570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02" name="356 Dikdörtgen"/>
          <p:cNvSpPr/>
          <p:nvPr/>
        </p:nvSpPr>
        <p:spPr>
          <a:xfrm>
            <a:off x="681006" y="5500702"/>
            <a:ext cx="142876" cy="41433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03" name="357 Dikdörtgen"/>
          <p:cNvSpPr/>
          <p:nvPr/>
        </p:nvSpPr>
        <p:spPr>
          <a:xfrm>
            <a:off x="938170" y="4572008"/>
            <a:ext cx="142876" cy="1343028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04" name="358 Dikdörtgen"/>
          <p:cNvSpPr/>
          <p:nvPr/>
        </p:nvSpPr>
        <p:spPr>
          <a:xfrm>
            <a:off x="1190604" y="5143512"/>
            <a:ext cx="142876" cy="77152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05" name="359 Dikdörtgen"/>
          <p:cNvSpPr/>
          <p:nvPr/>
        </p:nvSpPr>
        <p:spPr>
          <a:xfrm>
            <a:off x="4855371" y="4836331"/>
            <a:ext cx="142876" cy="1071570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06" name="360 Dikdörtgen"/>
          <p:cNvSpPr/>
          <p:nvPr/>
        </p:nvSpPr>
        <p:spPr>
          <a:xfrm>
            <a:off x="5100638" y="4357694"/>
            <a:ext cx="142876" cy="1552588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07" name="361 Dikdörtgen"/>
          <p:cNvSpPr/>
          <p:nvPr/>
        </p:nvSpPr>
        <p:spPr>
          <a:xfrm>
            <a:off x="5610236" y="4838712"/>
            <a:ext cx="142876" cy="1071570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08" name="362 Metin kutusu"/>
          <p:cNvSpPr txBox="1"/>
          <p:nvPr/>
        </p:nvSpPr>
        <p:spPr>
          <a:xfrm>
            <a:off x="-176246" y="5887284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</a:rPr>
              <a:t>K     L     M    N</a:t>
            </a:r>
            <a:endParaRPr b="1" dirty="0" sz="12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10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833" name="364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09" name="365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834" name="366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910" name="367 Dikdörtgen"/>
          <p:cNvSpPr/>
          <p:nvPr/>
        </p:nvSpPr>
        <p:spPr>
          <a:xfrm>
            <a:off x="2652699" y="1643050"/>
            <a:ext cx="142876" cy="77152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11" name="368 Dikdörtgen"/>
          <p:cNvSpPr/>
          <p:nvPr/>
        </p:nvSpPr>
        <p:spPr>
          <a:xfrm>
            <a:off x="2395522" y="1643050"/>
            <a:ext cx="142876" cy="77152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12" name="369 Dikdörtgen"/>
          <p:cNvSpPr/>
          <p:nvPr/>
        </p:nvSpPr>
        <p:spPr>
          <a:xfrm>
            <a:off x="2143108" y="2000240"/>
            <a:ext cx="142876" cy="41433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13" name="370 Dikdörtgen"/>
          <p:cNvSpPr/>
          <p:nvPr/>
        </p:nvSpPr>
        <p:spPr>
          <a:xfrm>
            <a:off x="2919401" y="1071546"/>
            <a:ext cx="142876" cy="1343028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14" name="371 Dikdörtgen"/>
          <p:cNvSpPr/>
          <p:nvPr/>
        </p:nvSpPr>
        <p:spPr>
          <a:xfrm>
            <a:off x="4500562" y="1643050"/>
            <a:ext cx="142876" cy="77152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15" name="372 Dikdörtgen"/>
          <p:cNvSpPr/>
          <p:nvPr/>
        </p:nvSpPr>
        <p:spPr>
          <a:xfrm>
            <a:off x="4243385" y="1643050"/>
            <a:ext cx="142876" cy="77152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16" name="373 Dikdörtgen"/>
          <p:cNvSpPr/>
          <p:nvPr/>
        </p:nvSpPr>
        <p:spPr>
          <a:xfrm>
            <a:off x="3981446" y="1643050"/>
            <a:ext cx="142876" cy="77152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17" name="374 Dikdörtgen"/>
          <p:cNvSpPr/>
          <p:nvPr/>
        </p:nvSpPr>
        <p:spPr>
          <a:xfrm>
            <a:off x="4743451" y="1643050"/>
            <a:ext cx="142876" cy="77152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35" name="376 Düz Bağlayıcı"/>
          <p:cNvCxnSpPr>
            <a:cxnSpLocks/>
          </p:cNvCxnSpPr>
          <p:nvPr/>
        </p:nvCxnSpPr>
        <p:spPr>
          <a:xfrm rot="10800000" flipH="1">
            <a:off x="7687248" y="1643051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36" name="377 Düz Bağlayıcı"/>
          <p:cNvCxnSpPr>
            <a:cxnSpLocks/>
          </p:cNvCxnSpPr>
          <p:nvPr/>
        </p:nvCxnSpPr>
        <p:spPr>
          <a:xfrm rot="10800000" flipH="1">
            <a:off x="7931279" y="1643051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37" name="378 Düz Bağlayıcı"/>
          <p:cNvCxnSpPr>
            <a:cxnSpLocks/>
          </p:cNvCxnSpPr>
          <p:nvPr/>
        </p:nvCxnSpPr>
        <p:spPr>
          <a:xfrm rot="10800000" flipH="1">
            <a:off x="8189907" y="1643051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838" name="379 Düz Bağlayıcı"/>
          <p:cNvCxnSpPr>
            <a:cxnSpLocks/>
          </p:cNvCxnSpPr>
          <p:nvPr/>
        </p:nvCxnSpPr>
        <p:spPr>
          <a:xfrm rot="10800000" flipH="1">
            <a:off x="8441236" y="1643051"/>
            <a:ext cx="125665" cy="1373"/>
          </a:xfrm>
          <a:prstGeom prst="line"/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18" name="380 Dikdörtgen"/>
          <p:cNvSpPr/>
          <p:nvPr/>
        </p:nvSpPr>
        <p:spPr>
          <a:xfrm>
            <a:off x="8188128" y="1647231"/>
            <a:ext cx="142876" cy="77152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19" name="381 Dikdörtgen"/>
          <p:cNvSpPr/>
          <p:nvPr/>
        </p:nvSpPr>
        <p:spPr>
          <a:xfrm>
            <a:off x="7930951" y="1647231"/>
            <a:ext cx="142876" cy="77152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20" name="382 Dikdörtgen"/>
          <p:cNvSpPr/>
          <p:nvPr/>
        </p:nvSpPr>
        <p:spPr>
          <a:xfrm>
            <a:off x="7678537" y="1647231"/>
            <a:ext cx="142876" cy="77152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21" name="383 Dikdörtgen"/>
          <p:cNvSpPr/>
          <p:nvPr/>
        </p:nvSpPr>
        <p:spPr>
          <a:xfrm>
            <a:off x="8440542" y="1647231"/>
            <a:ext cx="142876" cy="77152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22" name="384 Dikdörtgen"/>
          <p:cNvSpPr/>
          <p:nvPr/>
        </p:nvSpPr>
        <p:spPr>
          <a:xfrm>
            <a:off x="5848359" y="1071546"/>
            <a:ext cx="142876" cy="1343028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23" name="385 Dikdörtgen"/>
          <p:cNvSpPr/>
          <p:nvPr/>
        </p:nvSpPr>
        <p:spPr>
          <a:xfrm>
            <a:off x="6591314" y="2000240"/>
            <a:ext cx="142876" cy="41433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24" name="386 Dikdörtgen"/>
          <p:cNvSpPr/>
          <p:nvPr/>
        </p:nvSpPr>
        <p:spPr>
          <a:xfrm>
            <a:off x="6338900" y="1643050"/>
            <a:ext cx="142876" cy="77152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925" name="387 Dikdörtgen"/>
          <p:cNvSpPr/>
          <p:nvPr/>
        </p:nvSpPr>
        <p:spPr>
          <a:xfrm>
            <a:off x="6081723" y="1643050"/>
            <a:ext cx="142876" cy="771524"/>
          </a:xfrm>
          <a:prstGeom prst="rect"/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cxnSp>
        <p:nvCxnSpPr>
          <p:cNvPr id="3145839" name="396 Düz Bağlayıcı"/>
          <p:cNvCxnSpPr>
            <a:cxnSpLocks/>
            <a:endCxn id="2097172" idx="3"/>
          </p:cNvCxnSpPr>
          <p:nvPr/>
        </p:nvCxnSpPr>
        <p:spPr>
          <a:xfrm>
            <a:off x="7072330" y="4357694"/>
            <a:ext cx="1285884" cy="714365"/>
          </a:xfrm>
          <a:prstGeom prst="line"/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26" name="114 Metin kutusu"/>
          <p:cNvSpPr txBox="1"/>
          <p:nvPr/>
        </p:nvSpPr>
        <p:spPr>
          <a:xfrm>
            <a:off x="2031030" y="2469508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A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27" name="115 Metin kutusu"/>
          <p:cNvSpPr txBox="1"/>
          <p:nvPr/>
        </p:nvSpPr>
        <p:spPr>
          <a:xfrm>
            <a:off x="2305350" y="2469508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B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28" name="116 Metin kutusu"/>
          <p:cNvSpPr txBox="1"/>
          <p:nvPr/>
        </p:nvSpPr>
        <p:spPr>
          <a:xfrm>
            <a:off x="2579670" y="2469190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C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29" name="117 Metin kutusu"/>
          <p:cNvSpPr txBox="1"/>
          <p:nvPr/>
        </p:nvSpPr>
        <p:spPr>
          <a:xfrm>
            <a:off x="2833670" y="2469826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D</a:t>
            </a:r>
            <a:endParaRPr b="1" dirty="0" sz="1600" lang="tr-TR">
              <a:latin typeface="Comic Sans MS" pitchFamily="66" charset="0"/>
            </a:endParaRPr>
          </a:p>
        </p:txBody>
      </p:sp>
      <p:cxnSp>
        <p:nvCxnSpPr>
          <p:cNvPr id="3145840" name="118 Düz Ok Bağlayıcısı"/>
          <p:cNvCxnSpPr>
            <a:cxnSpLocks/>
          </p:cNvCxnSpPr>
          <p:nvPr/>
        </p:nvCxnSpPr>
        <p:spPr>
          <a:xfrm>
            <a:off x="3764619" y="2434557"/>
            <a:ext cx="1256647" cy="1373"/>
          </a:xfrm>
          <a:prstGeom prst="straightConnector1"/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30" name="119 Metin kutusu"/>
          <p:cNvSpPr txBox="1"/>
          <p:nvPr/>
        </p:nvSpPr>
        <p:spPr>
          <a:xfrm>
            <a:off x="3878473" y="2439346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A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31" name="120 Metin kutusu"/>
          <p:cNvSpPr txBox="1"/>
          <p:nvPr/>
        </p:nvSpPr>
        <p:spPr>
          <a:xfrm>
            <a:off x="4152793" y="2439346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B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32" name="121 Metin kutusu"/>
          <p:cNvSpPr txBox="1"/>
          <p:nvPr/>
        </p:nvSpPr>
        <p:spPr>
          <a:xfrm>
            <a:off x="4427113" y="2439028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C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33" name="122 Metin kutusu"/>
          <p:cNvSpPr txBox="1"/>
          <p:nvPr/>
        </p:nvSpPr>
        <p:spPr>
          <a:xfrm>
            <a:off x="4681113" y="2439664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D</a:t>
            </a:r>
            <a:endParaRPr b="1" dirty="0" sz="1600" lang="tr-TR">
              <a:latin typeface="Comic Sans MS" pitchFamily="66" charset="0"/>
            </a:endParaRPr>
          </a:p>
        </p:txBody>
      </p:sp>
      <p:cxnSp>
        <p:nvCxnSpPr>
          <p:cNvPr id="3145841" name="123 Düz Ok Bağlayıcısı"/>
          <p:cNvCxnSpPr>
            <a:cxnSpLocks/>
          </p:cNvCxnSpPr>
          <p:nvPr/>
        </p:nvCxnSpPr>
        <p:spPr>
          <a:xfrm>
            <a:off x="5643570" y="2434239"/>
            <a:ext cx="1256647" cy="1373"/>
          </a:xfrm>
          <a:prstGeom prst="straightConnector1"/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34" name="124 Metin kutusu"/>
          <p:cNvSpPr txBox="1"/>
          <p:nvPr/>
        </p:nvSpPr>
        <p:spPr>
          <a:xfrm>
            <a:off x="5696464" y="2428868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A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35" name="125 Metin kutusu"/>
          <p:cNvSpPr txBox="1"/>
          <p:nvPr/>
        </p:nvSpPr>
        <p:spPr>
          <a:xfrm>
            <a:off x="5970784" y="2428868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B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36" name="126 Metin kutusu"/>
          <p:cNvSpPr txBox="1"/>
          <p:nvPr/>
        </p:nvSpPr>
        <p:spPr>
          <a:xfrm>
            <a:off x="6245104" y="2428550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C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37" name="127 Metin kutusu"/>
          <p:cNvSpPr txBox="1"/>
          <p:nvPr/>
        </p:nvSpPr>
        <p:spPr>
          <a:xfrm>
            <a:off x="6499104" y="2429186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D</a:t>
            </a:r>
            <a:endParaRPr b="1" dirty="0" sz="1600" lang="tr-TR">
              <a:latin typeface="Comic Sans MS" pitchFamily="66" charset="0"/>
            </a:endParaRPr>
          </a:p>
        </p:txBody>
      </p:sp>
      <p:cxnSp>
        <p:nvCxnSpPr>
          <p:cNvPr id="3145842" name="128 Düz Ok Bağlayıcısı"/>
          <p:cNvCxnSpPr>
            <a:cxnSpLocks/>
          </p:cNvCxnSpPr>
          <p:nvPr/>
        </p:nvCxnSpPr>
        <p:spPr>
          <a:xfrm>
            <a:off x="7479077" y="2428868"/>
            <a:ext cx="1256647" cy="1373"/>
          </a:xfrm>
          <a:prstGeom prst="straightConnector1"/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38" name="129 Metin kutusu"/>
          <p:cNvSpPr txBox="1"/>
          <p:nvPr/>
        </p:nvSpPr>
        <p:spPr>
          <a:xfrm>
            <a:off x="7576212" y="2429186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A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39" name="130 Metin kutusu"/>
          <p:cNvSpPr txBox="1"/>
          <p:nvPr/>
        </p:nvSpPr>
        <p:spPr>
          <a:xfrm>
            <a:off x="7850532" y="2429186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B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40" name="131 Metin kutusu"/>
          <p:cNvSpPr txBox="1"/>
          <p:nvPr/>
        </p:nvSpPr>
        <p:spPr>
          <a:xfrm>
            <a:off x="8124852" y="2428868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C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41" name="132 Metin kutusu"/>
          <p:cNvSpPr txBox="1"/>
          <p:nvPr/>
        </p:nvSpPr>
        <p:spPr>
          <a:xfrm>
            <a:off x="8378852" y="2429504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D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42" name="133 Metin kutusu"/>
          <p:cNvSpPr txBox="1"/>
          <p:nvPr/>
        </p:nvSpPr>
        <p:spPr>
          <a:xfrm>
            <a:off x="2500298" y="5143512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b="1" dirty="0" sz="16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943" name="134 Metin kutusu"/>
          <p:cNvSpPr txBox="1"/>
          <p:nvPr/>
        </p:nvSpPr>
        <p:spPr>
          <a:xfrm>
            <a:off x="2786050" y="4500570"/>
            <a:ext cx="314006" cy="33823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endParaRPr b="1" dirty="0" sz="16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944" name="135 Metin kutusu"/>
          <p:cNvSpPr txBox="1"/>
          <p:nvPr/>
        </p:nvSpPr>
        <p:spPr>
          <a:xfrm>
            <a:off x="2500298" y="5429264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endParaRPr b="1" dirty="0" sz="16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945" name="136 Metin kutusu"/>
          <p:cNvSpPr txBox="1"/>
          <p:nvPr/>
        </p:nvSpPr>
        <p:spPr>
          <a:xfrm flipV="1">
            <a:off x="2265028" y="4673926"/>
            <a:ext cx="214314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endParaRPr b="1" dirty="0" sz="16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946" name="137 Metin kutusu"/>
          <p:cNvSpPr txBox="1"/>
          <p:nvPr/>
        </p:nvSpPr>
        <p:spPr>
          <a:xfrm>
            <a:off x="7358082" y="4429132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E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47" name="138 Metin kutusu"/>
          <p:cNvSpPr txBox="1"/>
          <p:nvPr/>
        </p:nvSpPr>
        <p:spPr>
          <a:xfrm>
            <a:off x="7858148" y="4214818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F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48" name="139 Metin kutusu"/>
          <p:cNvSpPr txBox="1"/>
          <p:nvPr/>
        </p:nvSpPr>
        <p:spPr>
          <a:xfrm>
            <a:off x="6929454" y="5572140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G</a:t>
            </a:r>
            <a:endParaRPr b="1" dirty="0" sz="1600" lang="tr-TR">
              <a:latin typeface="Comic Sans MS" pitchFamily="66" charset="0"/>
            </a:endParaRPr>
          </a:p>
        </p:txBody>
      </p:sp>
      <p:sp>
        <p:nvSpPr>
          <p:cNvPr id="1048949" name="140 Metin kutusu"/>
          <p:cNvSpPr txBox="1"/>
          <p:nvPr/>
        </p:nvSpPr>
        <p:spPr>
          <a:xfrm>
            <a:off x="7858148" y="4714884"/>
            <a:ext cx="285752" cy="338554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600" lang="tr-TR" smtClean="0">
                <a:latin typeface="Comic Sans MS" pitchFamily="66" charset="0"/>
              </a:rPr>
              <a:t>H</a:t>
            </a:r>
            <a:endParaRPr b="1" dirty="0" sz="1600" lang="tr-TR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4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4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04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04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04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04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04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04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04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04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04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04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104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104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104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1048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1048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104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1048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104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104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>
                      <p:stCondLst>
                        <p:cond delay="indefinite"/>
                      </p:stCondLst>
                      <p:childTnLst>
                        <p:par>
                          <p:cTn fill="hold" id="1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104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104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9"/>
                                        <p:tgtEl>
                                          <p:spTgt spid="104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104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5"/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6"/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6" grpId="0"/>
      <p:bldP spid="1048927" grpId="0"/>
      <p:bldP spid="1048928" grpId="0"/>
      <p:bldP spid="1048929" grpId="0"/>
      <p:bldP spid="1048930" grpId="0"/>
      <p:bldP spid="1048931" grpId="0"/>
      <p:bldP spid="1048932" grpId="0"/>
      <p:bldP spid="1048933" grpId="0"/>
      <p:bldP spid="1048934" grpId="0"/>
      <p:bldP spid="1048935" grpId="0"/>
      <p:bldP spid="1048936" grpId="0"/>
      <p:bldP spid="1048937" grpId="0"/>
      <p:bldP spid="1048938" grpId="0"/>
      <p:bldP spid="1048939" grpId="0"/>
      <p:bldP spid="1048940" grpId="0"/>
      <p:bldP spid="1048941" grpId="0"/>
      <p:bldP spid="1048942" grpId="0"/>
      <p:bldP spid="1048943" grpId="0"/>
      <p:bldP spid="1048944" grpId="0"/>
      <p:bldP spid="1048945" grpId="0"/>
      <p:bldP spid="1048946" grpId="0"/>
      <p:bldP spid="1048947" grpId="0"/>
      <p:bldP spid="1048948" grpId="0"/>
      <p:bldP spid="10489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 descr="GÃ¼neÅ, GÃ¼neÅli, Hava, SarÄ±, Tahmin, Bulutsuz, SÄ±cak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b="49998"/>
          <a:stretch>
            <a:fillRect/>
          </a:stretch>
        </p:blipFill>
        <p:spPr bwMode="auto">
          <a:xfrm>
            <a:off x="1357290" y="4078154"/>
            <a:ext cx="1214446" cy="422416"/>
          </a:xfrm>
          <a:prstGeom prst="rect"/>
          <a:noFill/>
        </p:spPr>
      </p:pic>
      <p:graphicFrame>
        <p:nvGraphicFramePr>
          <p:cNvPr id="4194307" name="5 Tablo"/>
          <p:cNvGraphicFramePr>
            <a:graphicFrameLocks noGrp="1"/>
          </p:cNvGraphicFramePr>
          <p:nvPr/>
        </p:nvGraphicFramePr>
        <p:xfrm>
          <a:off x="0" y="1001698"/>
          <a:ext cx="4429124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3041"/>
                <a:gridCol w="1535885"/>
                <a:gridCol w="1500198"/>
              </a:tblGrid>
              <a:tr h="310238">
                <a:tc gridSpan="3"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200" lang="tr-TR" u="sng" smtClean="0">
                          <a:solidFill>
                            <a:srgbClr val="FF0000"/>
                          </a:solidFill>
                        </a:rPr>
                        <a:t>21 HAZİRAN</a:t>
                      </a:r>
                    </a:p>
                    <a:p>
                      <a:r>
                        <a:rPr b="1" dirty="0" sz="1200" lang="tr-TR" smtClean="0">
                          <a:solidFill>
                            <a:schemeClr val="tx2"/>
                          </a:solidFill>
                        </a:rPr>
                        <a:t>GÜNEŞ IŞINLARI .............. ÜZERİNDEKİ</a:t>
                      </a:r>
                      <a:r>
                        <a:rPr baseline="0" b="1" dirty="0" sz="1200" lang="tr-TR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b="1" dirty="0" sz="1200" lang="tr-TR" smtClean="0">
                          <a:solidFill>
                            <a:schemeClr val="tx2"/>
                          </a:solidFill>
                        </a:rPr>
                        <a:t>…………………… DÖNENCESİNE DİK GELİR.</a:t>
                      </a:r>
                    </a:p>
                  </a:txBody>
                </a:tc>
                <a:tc hMerge="1">
                  <a:txBody>
                    <a:bodyPr/>
                    <a:p>
                      <a:endParaRPr dirty="0" lang="tr-TR"/>
                    </a:p>
                  </a:txBody>
                </a:tc>
                <a:tc hMerge="1">
                  <a:txBody>
                    <a:bodyPr/>
                    <a:p>
                      <a:endParaRPr dirty="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rgbClr val="FF0000"/>
                          </a:solidFill>
                        </a:rPr>
                        <a:t>KYK</a:t>
                      </a:r>
                      <a:endParaRPr b="1" dirty="0" sz="1200" lang="tr-TR">
                        <a:solidFill>
                          <a:srgbClr val="FF0000"/>
                        </a:solidFill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chemeClr val="tx2"/>
                          </a:solidFill>
                        </a:rPr>
                        <a:t>GYK</a:t>
                      </a:r>
                      <a:endParaRPr b="1" dirty="0" sz="1200" lang="tr-TR">
                        <a:solidFill>
                          <a:schemeClr val="tx2"/>
                        </a:solidFill>
                      </a:endParaRPr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YAŞANAN MEVSİMLER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GÜNEŞİN GELİŞ AÇISI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GÖLGE BOYU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BİRİM ALANA DÜŞEN ENERJİ MİKTARI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GECE-</a:t>
                      </a:r>
                      <a:r>
                        <a:rPr baseline="0" b="1" dirty="0" sz="1000" lang="tr-TR" smtClean="0"/>
                        <a:t> GÜNDÜZ SÜRESİ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</a:tr>
            </a:tbl>
          </a:graphicData>
        </a:graphic>
      </p:graphicFrame>
      <p:pic>
        <p:nvPicPr>
          <p:cNvPr id="2097174" name="Picture 2" descr="GÃ¼neÅ, GÃ¼neÅli, Hava, SarÄ±, Tahmin, Bulutsuz, SÄ±cak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 t="54335"/>
          <a:stretch>
            <a:fillRect/>
          </a:stretch>
        </p:blipFill>
        <p:spPr bwMode="auto">
          <a:xfrm>
            <a:off x="6286512" y="3500438"/>
            <a:ext cx="1204921" cy="422673"/>
          </a:xfrm>
          <a:prstGeom prst="rect"/>
          <a:noFill/>
        </p:spPr>
      </p:pic>
      <p:grpSp>
        <p:nvGrpSpPr>
          <p:cNvPr id="112" name="7 Grup"/>
          <p:cNvGrpSpPr/>
          <p:nvPr/>
        </p:nvGrpSpPr>
        <p:grpSpPr>
          <a:xfrm>
            <a:off x="1152500" y="-214338"/>
            <a:ext cx="6562772" cy="1357322"/>
            <a:chOff x="1152500" y="-285776"/>
            <a:chExt cx="7877834" cy="1857388"/>
          </a:xfrm>
        </p:grpSpPr>
        <p:grpSp>
          <p:nvGrpSpPr>
            <p:cNvPr id="113" name="16 Grup"/>
            <p:cNvGrpSpPr/>
            <p:nvPr/>
          </p:nvGrpSpPr>
          <p:grpSpPr>
            <a:xfrm>
              <a:off x="6424473" y="357166"/>
              <a:ext cx="2605860" cy="857256"/>
              <a:chOff x="476245" y="142852"/>
              <a:chExt cx="6297389" cy="2143140"/>
            </a:xfrm>
          </p:grpSpPr>
          <p:pic>
            <p:nvPicPr>
              <p:cNvPr id="2097175" name="Picture 2" descr="thumb image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4701967" y="142852"/>
                <a:ext cx="2071667" cy="2143140"/>
              </a:xfrm>
              <a:prstGeom prst="rect"/>
              <a:noFill/>
            </p:spPr>
          </p:pic>
          <p:cxnSp>
            <p:nvCxnSpPr>
              <p:cNvPr id="3145843" name="17 Düz Bağlayıcı"/>
              <p:cNvCxnSpPr>
                <a:cxnSpLocks/>
              </p:cNvCxnSpPr>
              <p:nvPr/>
            </p:nvCxnSpPr>
            <p:spPr>
              <a:xfrm rot="5400000">
                <a:off x="476245" y="2062183"/>
                <a:ext cx="71438" cy="71438"/>
              </a:xfrm>
              <a:prstGeom prst="line"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97176" name="Picture 2" descr="GÃ¼neÅ, GÃ¼neÅli, Hava, SarÄ±, Tahmin, Bulutsuz, SÄ±cak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4" cstate="print"/>
            <a:srcRect l="50351"/>
            <a:stretch>
              <a:fillRect/>
            </a:stretch>
          </p:blipFill>
          <p:spPr bwMode="auto">
            <a:xfrm>
              <a:off x="7458698" y="-285776"/>
              <a:ext cx="704412" cy="1857388"/>
            </a:xfrm>
            <a:prstGeom prst="rect"/>
            <a:noFill/>
          </p:spPr>
        </p:pic>
        <p:pic>
          <p:nvPicPr>
            <p:cNvPr id="2097177" name="Picture 2" descr="GÃ¼neÅ, GÃ¼neÅli, Hava, SarÄ±, Tahmin, Bulutsuz, SÄ±cak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5" cstate="print"/>
            <a:srcRect r="49649"/>
            <a:stretch>
              <a:fillRect/>
            </a:stretch>
          </p:blipFill>
          <p:spPr bwMode="auto">
            <a:xfrm>
              <a:off x="2071670" y="-285776"/>
              <a:ext cx="714380" cy="1785950"/>
            </a:xfrm>
            <a:prstGeom prst="rect"/>
            <a:noFill/>
          </p:spPr>
        </p:pic>
        <p:grpSp>
          <p:nvGrpSpPr>
            <p:cNvPr id="114" name="21 Grup"/>
            <p:cNvGrpSpPr/>
            <p:nvPr/>
          </p:nvGrpSpPr>
          <p:grpSpPr>
            <a:xfrm>
              <a:off x="1152500" y="285728"/>
              <a:ext cx="857256" cy="857256"/>
              <a:chOff x="142844" y="142852"/>
              <a:chExt cx="2071670" cy="2143140"/>
            </a:xfrm>
          </p:grpSpPr>
          <p:pic>
            <p:nvPicPr>
              <p:cNvPr id="2097178" name="Picture 2" descr="thumb image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142844" y="142852"/>
                <a:ext cx="2071670" cy="2143140"/>
              </a:xfrm>
              <a:prstGeom prst="rect"/>
              <a:noFill/>
            </p:spPr>
          </p:pic>
          <p:cxnSp>
            <p:nvCxnSpPr>
              <p:cNvPr id="3145844" name="13 Düz Bağlayıcı"/>
              <p:cNvCxnSpPr>
                <a:cxnSpLocks/>
              </p:cNvCxnSpPr>
              <p:nvPr/>
            </p:nvCxnSpPr>
            <p:spPr>
              <a:xfrm rot="5400000">
                <a:off x="1857356" y="335737"/>
                <a:ext cx="71438" cy="71438"/>
              </a:xfrm>
              <a:prstGeom prst="line"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845" name="14 Düz Bağlayıcı"/>
              <p:cNvCxnSpPr>
                <a:cxnSpLocks/>
              </p:cNvCxnSpPr>
              <p:nvPr/>
            </p:nvCxnSpPr>
            <p:spPr>
              <a:xfrm rot="5400000">
                <a:off x="476245" y="2062183"/>
                <a:ext cx="71438" cy="71438"/>
              </a:xfrm>
              <a:prstGeom prst="line"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194308" name="18 Tablo"/>
          <p:cNvGraphicFramePr>
            <a:graphicFrameLocks noGrp="1"/>
          </p:cNvGraphicFramePr>
          <p:nvPr/>
        </p:nvGraphicFramePr>
        <p:xfrm>
          <a:off x="4714876" y="1001698"/>
          <a:ext cx="4357718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3041"/>
                <a:gridCol w="1464479"/>
                <a:gridCol w="1500198"/>
              </a:tblGrid>
              <a:tr h="310238">
                <a:tc gridSpan="3"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200" lang="tr-TR" u="sng" smtClean="0">
                          <a:solidFill>
                            <a:srgbClr val="FF0000"/>
                          </a:solidFill>
                        </a:rPr>
                        <a:t>21 ARALIK</a:t>
                      </a:r>
                    </a:p>
                    <a:p>
                      <a:r>
                        <a:rPr b="1" dirty="0" sz="1200" lang="tr-TR" smtClean="0">
                          <a:solidFill>
                            <a:schemeClr val="tx2"/>
                          </a:solidFill>
                        </a:rPr>
                        <a:t>GÜNEŞ IŞINLARI .............. ÜZERİNDEKİ</a:t>
                      </a:r>
                      <a:r>
                        <a:rPr baseline="0" b="1" dirty="0" sz="1200" lang="tr-TR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b="1" dirty="0" sz="1200" lang="tr-TR" smtClean="0">
                          <a:solidFill>
                            <a:schemeClr val="tx2"/>
                          </a:solidFill>
                        </a:rPr>
                        <a:t>…………………… DÖNENCESİNE DİK GELİR.</a:t>
                      </a:r>
                    </a:p>
                  </a:txBody>
                </a:tc>
                <a:tc hMerge="1">
                  <a:txBody>
                    <a:bodyPr/>
                    <a:p>
                      <a:endParaRPr dirty="0" lang="tr-TR"/>
                    </a:p>
                  </a:txBody>
                </a:tc>
                <a:tc hMerge="1">
                  <a:txBody>
                    <a:bodyPr/>
                    <a:p>
                      <a:endParaRPr dirty="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chemeClr val="tx2"/>
                          </a:solidFill>
                        </a:rPr>
                        <a:t>KYK</a:t>
                      </a:r>
                      <a:endParaRPr b="1" dirty="0" sz="1200" lang="tr-TR">
                        <a:solidFill>
                          <a:schemeClr val="tx2"/>
                        </a:solidFill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rgbClr val="FF0000"/>
                          </a:solidFill>
                        </a:rPr>
                        <a:t>GYK</a:t>
                      </a:r>
                      <a:endParaRPr b="1" dirty="0" sz="1200" lang="tr-TR">
                        <a:solidFill>
                          <a:srgbClr val="FF0000"/>
                        </a:solidFill>
                      </a:endParaRPr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YAŞANAN MEVSİMLER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GÜNEŞİN GELİŞ AÇISI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GÖLGE BOYU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BİRİM ALANA DÜŞEN ENERJİ MİKTARI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GECE-</a:t>
                      </a:r>
                      <a:r>
                        <a:rPr baseline="0" b="1" dirty="0" sz="1000" lang="tr-TR" smtClean="0"/>
                        <a:t> GÜNDÜZ SÜRESİ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</a:tr>
            </a:tbl>
          </a:graphicData>
        </a:graphic>
      </p:graphicFrame>
      <p:pic>
        <p:nvPicPr>
          <p:cNvPr id="2097179" name="Picture 2" descr="thumb image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1857357" y="3649526"/>
            <a:ext cx="527852" cy="463033"/>
          </a:xfrm>
          <a:prstGeom prst="rect"/>
          <a:noFill/>
        </p:spPr>
      </p:pic>
      <p:pic>
        <p:nvPicPr>
          <p:cNvPr id="2097180" name="Picture 2" descr="thumb image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6715141" y="3966099"/>
            <a:ext cx="527852" cy="463033"/>
          </a:xfrm>
          <a:prstGeom prst="rect"/>
          <a:noFill/>
        </p:spPr>
      </p:pic>
      <p:graphicFrame>
        <p:nvGraphicFramePr>
          <p:cNvPr id="4194309" name="21 Tablo"/>
          <p:cNvGraphicFramePr>
            <a:graphicFrameLocks noGrp="1"/>
          </p:cNvGraphicFramePr>
          <p:nvPr/>
        </p:nvGraphicFramePr>
        <p:xfrm>
          <a:off x="-32" y="4632984"/>
          <a:ext cx="442915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3041"/>
                <a:gridCol w="1535917"/>
                <a:gridCol w="1500198"/>
              </a:tblGrid>
              <a:tr h="310238">
                <a:tc gridSpan="3"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200" lang="tr-TR" u="sng" smtClean="0">
                          <a:solidFill>
                            <a:srgbClr val="FF0000"/>
                          </a:solidFill>
                        </a:rPr>
                        <a:t>23 EYLÜL</a:t>
                      </a:r>
                    </a:p>
                    <a:p>
                      <a:r>
                        <a:rPr b="1" dirty="0" sz="1200" lang="tr-TR" smtClean="0">
                          <a:solidFill>
                            <a:schemeClr val="tx2"/>
                          </a:solidFill>
                        </a:rPr>
                        <a:t>GÜNEŞ IŞINLARI ...................    ÜZERİNE DİK GELİR.</a:t>
                      </a:r>
                    </a:p>
                  </a:txBody>
                </a:tc>
                <a:tc hMerge="1">
                  <a:txBody>
                    <a:bodyPr/>
                    <a:p>
                      <a:endParaRPr dirty="0" lang="tr-TR"/>
                    </a:p>
                  </a:txBody>
                </a:tc>
                <a:tc hMerge="1">
                  <a:txBody>
                    <a:bodyPr/>
                    <a:p>
                      <a:endParaRPr dirty="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rgbClr val="FF0000"/>
                          </a:solidFill>
                        </a:rPr>
                        <a:t>KYK</a:t>
                      </a:r>
                      <a:endParaRPr b="1" dirty="0" sz="1200" lang="tr-TR">
                        <a:solidFill>
                          <a:srgbClr val="FF0000"/>
                        </a:solidFill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chemeClr val="tx2"/>
                          </a:solidFill>
                        </a:rPr>
                        <a:t>GYK</a:t>
                      </a:r>
                      <a:endParaRPr b="1" dirty="0" sz="1200" lang="tr-TR">
                        <a:solidFill>
                          <a:schemeClr val="tx2"/>
                        </a:solidFill>
                      </a:endParaRPr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YAŞANAN MEVSİMLER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GÜNEŞİN GELİŞ AÇISI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GÖLGE BOYU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BİRİM ALANA DÜŞEN ENERJİ MİKTARI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GECE-</a:t>
                      </a:r>
                      <a:r>
                        <a:rPr baseline="0" b="1" dirty="0" sz="1000" lang="tr-TR" smtClean="0"/>
                        <a:t> GÜNDÜZ SÜRESİ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</a:tr>
            </a:tbl>
          </a:graphicData>
        </a:graphic>
      </p:graphicFrame>
      <p:graphicFrame>
        <p:nvGraphicFramePr>
          <p:cNvPr id="4194310" name="22 Tablo"/>
          <p:cNvGraphicFramePr>
            <a:graphicFrameLocks noGrp="1"/>
          </p:cNvGraphicFramePr>
          <p:nvPr/>
        </p:nvGraphicFramePr>
        <p:xfrm>
          <a:off x="4714876" y="4643446"/>
          <a:ext cx="442915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198"/>
                <a:gridCol w="1428760"/>
                <a:gridCol w="1500198"/>
              </a:tblGrid>
              <a:tr h="310238">
                <a:tc gridSpan="3">
                  <a:txBody>
                    <a:bodyPr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1200" lang="tr-TR" u="sng" smtClean="0">
                          <a:solidFill>
                            <a:srgbClr val="FF0000"/>
                          </a:solidFill>
                        </a:rPr>
                        <a:t>21 MART</a:t>
                      </a:r>
                    </a:p>
                    <a:p>
                      <a:r>
                        <a:rPr b="1" dirty="0" sz="1200" lang="tr-TR" smtClean="0">
                          <a:solidFill>
                            <a:schemeClr val="tx2"/>
                          </a:solidFill>
                        </a:rPr>
                        <a:t>GÜNEŞ IŞINLARI ...................    ÜZERİNE DİK GELİR.</a:t>
                      </a:r>
                    </a:p>
                  </a:txBody>
                </a:tc>
                <a:tc hMerge="1">
                  <a:txBody>
                    <a:bodyPr/>
                    <a:p>
                      <a:endParaRPr dirty="0" lang="tr-TR"/>
                    </a:p>
                  </a:txBody>
                </a:tc>
                <a:tc hMerge="1">
                  <a:txBody>
                    <a:bodyPr/>
                    <a:p>
                      <a:endParaRPr dirty="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rgbClr val="FF0000"/>
                          </a:solidFill>
                        </a:rPr>
                        <a:t>KYK</a:t>
                      </a:r>
                      <a:endParaRPr b="1" dirty="0" sz="1200" lang="tr-TR">
                        <a:solidFill>
                          <a:srgbClr val="FF0000"/>
                        </a:solidFill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="1" dirty="0" sz="1200" lang="tr-TR" smtClean="0">
                          <a:solidFill>
                            <a:schemeClr val="tx2"/>
                          </a:solidFill>
                        </a:rPr>
                        <a:t>GYK</a:t>
                      </a:r>
                      <a:endParaRPr b="1" dirty="0" sz="1200" lang="tr-TR">
                        <a:solidFill>
                          <a:schemeClr val="tx2"/>
                        </a:solidFill>
                      </a:endParaRPr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YAŞANAN MEVSİMLER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GÜNEŞİN GELİŞ AÇISI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GÖLGE BOYU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BİRİM ALANA DÜŞEN ENERJİ MİKTARI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sz="1200" lang="tr-TR"/>
                    </a:p>
                  </a:txBody>
                </a:tc>
              </a:tr>
              <a:tr h="251638">
                <a:tc>
                  <a:txBody>
                    <a:bodyPr/>
                    <a:p>
                      <a:pPr algn="ctr"/>
                      <a:r>
                        <a:rPr b="1" dirty="0" sz="1000" lang="tr-TR" smtClean="0"/>
                        <a:t>GECE-</a:t>
                      </a:r>
                      <a:r>
                        <a:rPr baseline="0" b="1" dirty="0" sz="1000" lang="tr-TR" smtClean="0"/>
                        <a:t> GÜNDÜZ SÜRESİ</a:t>
                      </a:r>
                      <a:endParaRPr b="1" dirty="0" sz="10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  <a:tc>
                  <a:txBody>
                    <a:bodyPr/>
                    <a:p>
                      <a:pPr algn="ctr"/>
                      <a:endParaRPr b="1" dirty="0" sz="1200" lang="tr-TR"/>
                    </a:p>
                  </a:txBody>
                </a:tc>
              </a:tr>
            </a:tbl>
          </a:graphicData>
        </a:graphic>
      </p:graphicFrame>
      <p:grpSp>
        <p:nvGrpSpPr>
          <p:cNvPr id="115" name="4 Grup"/>
          <p:cNvGrpSpPr/>
          <p:nvPr/>
        </p:nvGrpSpPr>
        <p:grpSpPr>
          <a:xfrm>
            <a:off x="4357686" y="857232"/>
            <a:ext cx="400110" cy="4856196"/>
            <a:chOff x="9054280" y="857232"/>
            <a:chExt cx="409626" cy="4856196"/>
          </a:xfrm>
        </p:grpSpPr>
        <p:cxnSp>
          <p:nvCxnSpPr>
            <p:cNvPr id="3145846" name="24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50" name="25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847" name="26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951" name="27 Metin kutusu"/>
          <p:cNvSpPr txBox="1"/>
          <p:nvPr/>
        </p:nvSpPr>
        <p:spPr>
          <a:xfrm>
            <a:off x="1181076" y="1123934"/>
            <a:ext cx="2605106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solidFill>
                  <a:srgbClr val="00B050"/>
                </a:solidFill>
              </a:rPr>
              <a:t>KYK                                    YENGEÇ </a:t>
            </a:r>
            <a:endParaRPr b="1" dirty="0" sz="1200" lang="tr-TR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48952" name="28 Metin kutusu"/>
          <p:cNvSpPr txBox="1"/>
          <p:nvPr/>
        </p:nvSpPr>
        <p:spPr>
          <a:xfrm>
            <a:off x="5929322" y="1132688"/>
            <a:ext cx="2605106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solidFill>
                  <a:srgbClr val="00B050"/>
                </a:solidFill>
              </a:rPr>
              <a:t>GYK                                    OĞLAK </a:t>
            </a:r>
            <a:endParaRPr b="1" dirty="0" sz="1200" lang="tr-TR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48953" name="29 Metin kutusu"/>
          <p:cNvSpPr txBox="1"/>
          <p:nvPr/>
        </p:nvSpPr>
        <p:spPr>
          <a:xfrm>
            <a:off x="1824018" y="1928802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YAZ                 KIŞ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54" name="30 Metin kutusu"/>
          <p:cNvSpPr txBox="1"/>
          <p:nvPr/>
        </p:nvSpPr>
        <p:spPr>
          <a:xfrm>
            <a:off x="1828781" y="2213783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DİK                 EĞİK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55" name="31 Metin kutusu"/>
          <p:cNvSpPr txBox="1"/>
          <p:nvPr/>
        </p:nvSpPr>
        <p:spPr>
          <a:xfrm>
            <a:off x="1828781" y="2470958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KISA                UZUN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56" name="32 Metin kutusu"/>
          <p:cNvSpPr txBox="1"/>
          <p:nvPr/>
        </p:nvSpPr>
        <p:spPr>
          <a:xfrm>
            <a:off x="1795443" y="2804337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FAZLA               AZ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57" name="34 Metin kutusu"/>
          <p:cNvSpPr txBox="1"/>
          <p:nvPr/>
        </p:nvSpPr>
        <p:spPr>
          <a:xfrm>
            <a:off x="2909874" y="3028890"/>
            <a:ext cx="239079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900" lang="tr-TR" smtClean="0">
                <a:solidFill>
                  <a:schemeClr val="tx2"/>
                </a:solidFill>
                <a:latin typeface="Comic Sans MS" pitchFamily="66" charset="0"/>
              </a:rPr>
              <a:t>GECELER</a:t>
            </a:r>
            <a:r>
              <a:rPr b="1" dirty="0" sz="2000" lang="tr-TR" smtClean="0">
                <a:latin typeface="Comic Sans MS" pitchFamily="66" charset="0"/>
              </a:rPr>
              <a:t>&gt;</a:t>
            </a:r>
            <a:r>
              <a:rPr b="1" dirty="0" sz="900" lang="tr-TR" smtClean="0">
                <a:solidFill>
                  <a:srgbClr val="FF0000"/>
                </a:solidFill>
                <a:latin typeface="Comic Sans MS" pitchFamily="66" charset="0"/>
              </a:rPr>
              <a:t>GÜNDÜZLER</a:t>
            </a:r>
            <a:endParaRPr b="1" dirty="0" sz="9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958" name="35 Metin kutusu"/>
          <p:cNvSpPr txBox="1"/>
          <p:nvPr/>
        </p:nvSpPr>
        <p:spPr>
          <a:xfrm>
            <a:off x="6535789" y="1928802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KIŞ                 YAZ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59" name="36 Metin kutusu"/>
          <p:cNvSpPr txBox="1"/>
          <p:nvPr/>
        </p:nvSpPr>
        <p:spPr>
          <a:xfrm>
            <a:off x="6540552" y="2213783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EĞİK                 DİK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60" name="37 Metin kutusu"/>
          <p:cNvSpPr txBox="1"/>
          <p:nvPr/>
        </p:nvSpPr>
        <p:spPr>
          <a:xfrm>
            <a:off x="6540552" y="2470958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UZUN                KISA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61" name="38 Metin kutusu"/>
          <p:cNvSpPr txBox="1"/>
          <p:nvPr/>
        </p:nvSpPr>
        <p:spPr>
          <a:xfrm>
            <a:off x="6507214" y="2804337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AZ                   FAZLA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62" name="39 Metin kutusu"/>
          <p:cNvSpPr txBox="1"/>
          <p:nvPr/>
        </p:nvSpPr>
        <p:spPr>
          <a:xfrm>
            <a:off x="7572396" y="3051714"/>
            <a:ext cx="239079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900" lang="tr-TR" smtClean="0">
                <a:solidFill>
                  <a:srgbClr val="FF0000"/>
                </a:solidFill>
                <a:latin typeface="Comic Sans MS" pitchFamily="66" charset="0"/>
              </a:rPr>
              <a:t>GÜNDÜZLER</a:t>
            </a:r>
            <a:r>
              <a:rPr b="1" dirty="0" sz="2000" lang="tr-TR" smtClean="0">
                <a:latin typeface="Comic Sans MS" pitchFamily="66" charset="0"/>
              </a:rPr>
              <a:t>&gt;</a:t>
            </a:r>
            <a:r>
              <a:rPr b="1" dirty="0" sz="900" lang="tr-TR" smtClean="0">
                <a:solidFill>
                  <a:schemeClr val="tx2"/>
                </a:solidFill>
                <a:latin typeface="Comic Sans MS" pitchFamily="66" charset="0"/>
              </a:rPr>
              <a:t>GECELER</a:t>
            </a:r>
            <a:endParaRPr b="1" dirty="0" sz="9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963" name="40 Metin kutusu"/>
          <p:cNvSpPr txBox="1"/>
          <p:nvPr/>
        </p:nvSpPr>
        <p:spPr>
          <a:xfrm>
            <a:off x="6072198" y="3051714"/>
            <a:ext cx="239079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900" lang="tr-TR" smtClean="0">
                <a:solidFill>
                  <a:schemeClr val="tx2"/>
                </a:solidFill>
                <a:latin typeface="Comic Sans MS" pitchFamily="66" charset="0"/>
              </a:rPr>
              <a:t>GECELER</a:t>
            </a:r>
            <a:r>
              <a:rPr b="1" dirty="0" sz="2000" lang="tr-TR" smtClean="0">
                <a:latin typeface="Comic Sans MS" pitchFamily="66" charset="0"/>
              </a:rPr>
              <a:t>&gt;</a:t>
            </a:r>
            <a:r>
              <a:rPr b="1" dirty="0" sz="900" lang="tr-TR" smtClean="0">
                <a:solidFill>
                  <a:srgbClr val="FF0000"/>
                </a:solidFill>
                <a:latin typeface="Comic Sans MS" pitchFamily="66" charset="0"/>
              </a:rPr>
              <a:t>GÜNDÜZLER</a:t>
            </a:r>
            <a:endParaRPr b="1" dirty="0" sz="9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964" name="41 Metin kutusu"/>
          <p:cNvSpPr txBox="1"/>
          <p:nvPr/>
        </p:nvSpPr>
        <p:spPr>
          <a:xfrm>
            <a:off x="1571604" y="5358076"/>
            <a:ext cx="2631534" cy="27699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SONBAHAR           İLKBAHAR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65" name="42 Metin kutusu"/>
          <p:cNvSpPr txBox="1"/>
          <p:nvPr/>
        </p:nvSpPr>
        <p:spPr>
          <a:xfrm>
            <a:off x="1817109" y="5643057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AYNI                 AYNI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66" name="43 Metin kutusu"/>
          <p:cNvSpPr txBox="1"/>
          <p:nvPr/>
        </p:nvSpPr>
        <p:spPr>
          <a:xfrm>
            <a:off x="1817109" y="5900232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AYNI                 AYNI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67" name="44 Metin kutusu"/>
          <p:cNvSpPr txBox="1"/>
          <p:nvPr/>
        </p:nvSpPr>
        <p:spPr>
          <a:xfrm>
            <a:off x="1783771" y="6233611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AYNI                  AYNI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68" name="45 Metin kutusu"/>
          <p:cNvSpPr txBox="1"/>
          <p:nvPr/>
        </p:nvSpPr>
        <p:spPr>
          <a:xfrm>
            <a:off x="1359905" y="6467746"/>
            <a:ext cx="239079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900" lang="tr-TR" smtClean="0">
                <a:solidFill>
                  <a:srgbClr val="FF0000"/>
                </a:solidFill>
                <a:latin typeface="Comic Sans MS" pitchFamily="66" charset="0"/>
              </a:rPr>
              <a:t>GÜNDÜZLER</a:t>
            </a:r>
            <a:r>
              <a:rPr b="1" dirty="0" sz="2000" lang="tr-TR" smtClean="0">
                <a:latin typeface="Comic Sans MS" pitchFamily="66" charset="0"/>
              </a:rPr>
              <a:t>=</a:t>
            </a:r>
            <a:r>
              <a:rPr b="1" dirty="0" sz="900" lang="tr-TR" smtClean="0">
                <a:solidFill>
                  <a:schemeClr val="tx2"/>
                </a:solidFill>
                <a:latin typeface="Comic Sans MS" pitchFamily="66" charset="0"/>
              </a:rPr>
              <a:t>GECELER</a:t>
            </a:r>
            <a:endParaRPr b="1" dirty="0" sz="9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969" name="46 Metin kutusu"/>
          <p:cNvSpPr txBox="1"/>
          <p:nvPr/>
        </p:nvSpPr>
        <p:spPr>
          <a:xfrm>
            <a:off x="2898202" y="6458164"/>
            <a:ext cx="239079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900" lang="tr-TR" smtClean="0">
                <a:solidFill>
                  <a:schemeClr val="tx2"/>
                </a:solidFill>
                <a:latin typeface="Comic Sans MS" pitchFamily="66" charset="0"/>
              </a:rPr>
              <a:t>GECELER</a:t>
            </a:r>
            <a:r>
              <a:rPr b="1" dirty="0" sz="2000" lang="tr-TR" smtClean="0">
                <a:latin typeface="Comic Sans MS" pitchFamily="66" charset="0"/>
              </a:rPr>
              <a:t>=</a:t>
            </a:r>
            <a:r>
              <a:rPr b="1" dirty="0" sz="900" lang="tr-TR" smtClean="0">
                <a:solidFill>
                  <a:srgbClr val="FF0000"/>
                </a:solidFill>
                <a:latin typeface="Comic Sans MS" pitchFamily="66" charset="0"/>
              </a:rPr>
              <a:t>GÜNDÜZLER</a:t>
            </a:r>
            <a:endParaRPr b="1" dirty="0" sz="9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970" name="47 Metin kutusu"/>
          <p:cNvSpPr txBox="1"/>
          <p:nvPr/>
        </p:nvSpPr>
        <p:spPr>
          <a:xfrm>
            <a:off x="1091202" y="4754212"/>
            <a:ext cx="2605106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solidFill>
                  <a:srgbClr val="00B050"/>
                </a:solidFill>
              </a:rPr>
              <a:t>EKVATORA</a:t>
            </a:r>
            <a:endParaRPr b="1" dirty="0" sz="1200" lang="tr-TR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48971" name="48 Metin kutusu"/>
          <p:cNvSpPr txBox="1"/>
          <p:nvPr/>
        </p:nvSpPr>
        <p:spPr>
          <a:xfrm>
            <a:off x="6319552" y="5360690"/>
            <a:ext cx="2631534" cy="27699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İLKBAHAR           SONBAHAR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72" name="54 Metin kutusu"/>
          <p:cNvSpPr txBox="1"/>
          <p:nvPr/>
        </p:nvSpPr>
        <p:spPr>
          <a:xfrm>
            <a:off x="5839150" y="4756826"/>
            <a:ext cx="2605106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solidFill>
                  <a:srgbClr val="00B050"/>
                </a:solidFill>
              </a:rPr>
              <a:t>EKVATORA</a:t>
            </a:r>
            <a:endParaRPr b="1" dirty="0" sz="1200" lang="tr-TR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48973" name="55 Metin kutusu"/>
          <p:cNvSpPr txBox="1"/>
          <p:nvPr/>
        </p:nvSpPr>
        <p:spPr>
          <a:xfrm>
            <a:off x="1371577" y="3038472"/>
            <a:ext cx="239079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900" lang="tr-TR" smtClean="0">
                <a:solidFill>
                  <a:srgbClr val="FF0000"/>
                </a:solidFill>
                <a:latin typeface="Comic Sans MS" pitchFamily="66" charset="0"/>
              </a:rPr>
              <a:t>GÜNDÜZLER</a:t>
            </a:r>
            <a:r>
              <a:rPr b="1" dirty="0" sz="2000" lang="tr-TR" smtClean="0">
                <a:latin typeface="Comic Sans MS" pitchFamily="66" charset="0"/>
              </a:rPr>
              <a:t>&gt;</a:t>
            </a:r>
            <a:r>
              <a:rPr b="1" dirty="0" sz="900" lang="tr-TR" smtClean="0">
                <a:solidFill>
                  <a:schemeClr val="tx2"/>
                </a:solidFill>
                <a:latin typeface="Comic Sans MS" pitchFamily="66" charset="0"/>
              </a:rPr>
              <a:t>GECELER</a:t>
            </a:r>
            <a:endParaRPr b="1" dirty="0" sz="9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974" name="56 Metin kutusu"/>
          <p:cNvSpPr txBox="1"/>
          <p:nvPr/>
        </p:nvSpPr>
        <p:spPr>
          <a:xfrm>
            <a:off x="6600841" y="5643578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AYNI                 AYNI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75" name="57 Metin kutusu"/>
          <p:cNvSpPr txBox="1"/>
          <p:nvPr/>
        </p:nvSpPr>
        <p:spPr>
          <a:xfrm>
            <a:off x="6600841" y="5900753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AYNI                 AYNI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76" name="58 Metin kutusu"/>
          <p:cNvSpPr txBox="1"/>
          <p:nvPr/>
        </p:nvSpPr>
        <p:spPr>
          <a:xfrm>
            <a:off x="6567503" y="6234132"/>
            <a:ext cx="2390792" cy="27699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AYNI                  AYNI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977" name="59 Metin kutusu"/>
          <p:cNvSpPr txBox="1"/>
          <p:nvPr/>
        </p:nvSpPr>
        <p:spPr>
          <a:xfrm>
            <a:off x="6143637" y="6468267"/>
            <a:ext cx="239079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900" lang="tr-TR" smtClean="0">
                <a:solidFill>
                  <a:srgbClr val="FF0000"/>
                </a:solidFill>
                <a:latin typeface="Comic Sans MS" pitchFamily="66" charset="0"/>
              </a:rPr>
              <a:t>GÜNDÜZLER</a:t>
            </a:r>
            <a:r>
              <a:rPr b="1" dirty="0" sz="2000" lang="tr-TR" smtClean="0">
                <a:latin typeface="Comic Sans MS" pitchFamily="66" charset="0"/>
              </a:rPr>
              <a:t>=</a:t>
            </a:r>
            <a:r>
              <a:rPr b="1" dirty="0" sz="900" lang="tr-TR" smtClean="0">
                <a:solidFill>
                  <a:schemeClr val="tx2"/>
                </a:solidFill>
                <a:latin typeface="Comic Sans MS" pitchFamily="66" charset="0"/>
              </a:rPr>
              <a:t>GECELER</a:t>
            </a:r>
            <a:endParaRPr b="1" dirty="0" sz="9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978" name="60 Metin kutusu"/>
          <p:cNvSpPr txBox="1"/>
          <p:nvPr/>
        </p:nvSpPr>
        <p:spPr>
          <a:xfrm>
            <a:off x="7681934" y="6458685"/>
            <a:ext cx="239079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900" lang="tr-TR" smtClean="0">
                <a:solidFill>
                  <a:schemeClr val="tx2"/>
                </a:solidFill>
                <a:latin typeface="Comic Sans MS" pitchFamily="66" charset="0"/>
              </a:rPr>
              <a:t>GECELER</a:t>
            </a:r>
            <a:r>
              <a:rPr b="1" dirty="0" sz="2000" lang="tr-TR" smtClean="0">
                <a:latin typeface="Comic Sans MS" pitchFamily="66" charset="0"/>
              </a:rPr>
              <a:t>=</a:t>
            </a:r>
            <a:r>
              <a:rPr b="1" dirty="0" sz="900" lang="tr-TR" smtClean="0">
                <a:solidFill>
                  <a:srgbClr val="FF0000"/>
                </a:solidFill>
                <a:latin typeface="Comic Sans MS" pitchFamily="66" charset="0"/>
              </a:rPr>
              <a:t>GÜNDÜZLER</a:t>
            </a:r>
            <a:endParaRPr b="1" dirty="0" sz="900" lang="tr-TR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4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8"/>
                                        <p:tgtEl>
                                          <p:spTgt spid="104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4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4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048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048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04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04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>
                      <p:stCondLst>
                        <p:cond delay="indefinite"/>
                      </p:stCondLst>
                      <p:childTnLst>
                        <p:par>
                          <p:cTn fill="hold" id="8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89"/>
                                        <p:tgtEl>
                                          <p:spTgt spid="104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>
                      <p:stCondLst>
                        <p:cond delay="indefinite"/>
                      </p:stCondLst>
                      <p:childTnLst>
                        <p:par>
                          <p:cTn fill="hold" id="9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104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104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2">
                      <p:stCondLst>
                        <p:cond delay="indefinite"/>
                      </p:stCondLst>
                      <p:childTnLst>
                        <p:par>
                          <p:cTn fill="hold" id="10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104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104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>
                      <p:stCondLst>
                        <p:cond delay="indefinite"/>
                      </p:stCondLst>
                      <p:childTnLst>
                        <p:par>
                          <p:cTn fill="hold" id="10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104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104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4">
                      <p:stCondLst>
                        <p:cond delay="indefinite"/>
                      </p:stCondLst>
                      <p:childTnLst>
                        <p:par>
                          <p:cTn fill="hold" id="1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104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104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0">
                      <p:stCondLst>
                        <p:cond delay="indefinite"/>
                      </p:stCondLst>
                      <p:childTnLst>
                        <p:par>
                          <p:cTn fill="hold" id="1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104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104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6">
                      <p:stCondLst>
                        <p:cond delay="indefinite"/>
                      </p:stCondLst>
                      <p:childTnLst>
                        <p:par>
                          <p:cTn fill="hold" id="1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30"/>
                                        <p:tgtEl>
                                          <p:spTgt spid="104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1">
                      <p:stCondLst>
                        <p:cond delay="indefinite"/>
                      </p:stCondLst>
                      <p:childTnLst>
                        <p:par>
                          <p:cTn fill="hold" id="1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104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6"/>
                                        <p:tgtEl>
                                          <p:spTgt spid="104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>
                      <p:stCondLst>
                        <p:cond delay="indefinite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1"/>
                                        <p:tgtEl>
                                          <p:spTgt spid="104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2"/>
                                        <p:tgtEl>
                                          <p:spTgt spid="104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3">
                      <p:stCondLst>
                        <p:cond delay="indefinite"/>
                      </p:stCondLst>
                      <p:childTnLst>
                        <p:par>
                          <p:cTn fill="hold" id="1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7"/>
                                        <p:tgtEl>
                                          <p:spTgt spid="104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104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9">
                      <p:stCondLst>
                        <p:cond delay="indefinite"/>
                      </p:stCondLst>
                      <p:childTnLst>
                        <p:par>
                          <p:cTn fill="hold" id="1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3"/>
                                        <p:tgtEl>
                                          <p:spTgt spid="1048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4"/>
                                        <p:tgtEl>
                                          <p:spTgt spid="104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5">
                      <p:stCondLst>
                        <p:cond delay="indefinite"/>
                      </p:stCondLst>
                      <p:childTnLst>
                        <p:par>
                          <p:cTn fill="hold" id="1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9"/>
                                        <p:tgtEl>
                                          <p:spTgt spid="104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0"/>
                                        <p:tgtEl>
                                          <p:spTgt spid="104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1">
                      <p:stCondLst>
                        <p:cond delay="indefinite"/>
                      </p:stCondLst>
                      <p:childTnLst>
                        <p:par>
                          <p:cTn fill="hold" id="1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5"/>
                                        <p:tgtEl>
                                          <p:spTgt spid="104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6"/>
                                        <p:tgtEl>
                                          <p:spTgt spid="104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51" grpId="0"/>
      <p:bldP spid="1048952" grpId="0"/>
      <p:bldP spid="1048953" grpId="0"/>
      <p:bldP spid="1048954" grpId="0"/>
      <p:bldP spid="1048955" grpId="0"/>
      <p:bldP spid="1048956" grpId="0"/>
      <p:bldP spid="1048957" grpId="0"/>
      <p:bldP spid="1048958" grpId="0"/>
      <p:bldP spid="1048959" grpId="0"/>
      <p:bldP spid="1048960" grpId="0"/>
      <p:bldP spid="1048961" grpId="0"/>
      <p:bldP spid="1048962" grpId="0"/>
      <p:bldP spid="1048963" grpId="0"/>
      <p:bldP spid="1048964" grpId="0"/>
      <p:bldP spid="1048965" grpId="0"/>
      <p:bldP spid="1048966" grpId="0"/>
      <p:bldP spid="1048967" grpId="0"/>
      <p:bldP spid="1048968" grpId="0"/>
      <p:bldP spid="1048969" grpId="0"/>
      <p:bldP spid="1048970" grpId="0"/>
      <p:bldP spid="1048971" grpId="0"/>
      <p:bldP spid="1048972" grpId="0"/>
      <p:bldP spid="1048973" grpId="0"/>
      <p:bldP spid="1048974" grpId="0"/>
      <p:bldP spid="1048975" grpId="0"/>
      <p:bldP spid="1048976" grpId="0"/>
      <p:bldP spid="1048977" grpId="0"/>
      <p:bldP spid="10489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9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tr-TR"/>
          </a:p>
        </p:txBody>
      </p:sp>
      <p:sp>
        <p:nvSpPr>
          <p:cNvPr id="1048980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endParaRPr lang="tr-TR"/>
          </a:p>
        </p:txBody>
      </p:sp>
      <p:sp>
        <p:nvSpPr>
          <p:cNvPr id="1048981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14</a:t>
            </a:fld>
            <a:endParaRPr lang="tr-TR"/>
          </a:p>
        </p:txBody>
      </p:sp>
      <p:grpSp>
        <p:nvGrpSpPr>
          <p:cNvPr id="117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848" name="6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82" name="7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849" name="8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81" name="Picture 2" descr="C:\Users\Casper\Downloads\0003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709" r="48597" b="73783"/>
          <a:stretch>
            <a:fillRect/>
          </a:stretch>
        </p:blipFill>
        <p:spPr bwMode="auto">
          <a:xfrm>
            <a:off x="357158" y="500066"/>
            <a:ext cx="8257004" cy="5214950"/>
          </a:xfrm>
          <a:prstGeom prst="rect"/>
          <a:noFill/>
        </p:spPr>
      </p:pic>
      <p:sp>
        <p:nvSpPr>
          <p:cNvPr id="1048983" name="10 Oval"/>
          <p:cNvSpPr/>
          <p:nvPr/>
        </p:nvSpPr>
        <p:spPr>
          <a:xfrm>
            <a:off x="2071670" y="4500570"/>
            <a:ext cx="357190" cy="357190"/>
          </a:xfrm>
          <a:prstGeom prst="ellipse"/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4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tr-TR"/>
          </a:p>
        </p:txBody>
      </p:sp>
      <p:sp>
        <p:nvSpPr>
          <p:cNvPr id="1048985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endParaRPr lang="tr-TR"/>
          </a:p>
        </p:txBody>
      </p:sp>
      <p:sp>
        <p:nvSpPr>
          <p:cNvPr id="104898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15</a:t>
            </a:fld>
            <a:endParaRPr lang="tr-TR"/>
          </a:p>
        </p:txBody>
      </p:sp>
      <p:grpSp>
        <p:nvGrpSpPr>
          <p:cNvPr id="119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850" name="5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87" name="6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851" name="7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82" name="Picture 2" descr="C:\Users\Casper\Downloads\0003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26925" r="50400" b="39064"/>
          <a:stretch>
            <a:fillRect/>
          </a:stretch>
        </p:blipFill>
        <p:spPr bwMode="auto">
          <a:xfrm>
            <a:off x="285720" y="500041"/>
            <a:ext cx="7072362" cy="6172243"/>
          </a:xfrm>
          <a:prstGeom prst="rect"/>
          <a:noFill/>
        </p:spPr>
      </p:pic>
      <p:sp>
        <p:nvSpPr>
          <p:cNvPr id="1048988" name="15 Oval"/>
          <p:cNvSpPr/>
          <p:nvPr/>
        </p:nvSpPr>
        <p:spPr>
          <a:xfrm>
            <a:off x="1785918" y="5929330"/>
            <a:ext cx="357190" cy="357190"/>
          </a:xfrm>
          <a:prstGeom prst="ellipse"/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9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tr-TR"/>
          </a:p>
        </p:txBody>
      </p:sp>
      <p:sp>
        <p:nvSpPr>
          <p:cNvPr id="1048990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endParaRPr lang="tr-TR"/>
          </a:p>
        </p:txBody>
      </p:sp>
      <p:sp>
        <p:nvSpPr>
          <p:cNvPr id="1048991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16</a:t>
            </a:fld>
            <a:endParaRPr lang="tr-TR"/>
          </a:p>
        </p:txBody>
      </p:sp>
      <p:pic>
        <p:nvPicPr>
          <p:cNvPr id="2097183" name="Picture 2" descr="C:\Users\Casper\Downloads\0003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63061" r="50400" b="5762"/>
          <a:stretch>
            <a:fillRect/>
          </a:stretch>
        </p:blipFill>
        <p:spPr bwMode="auto">
          <a:xfrm>
            <a:off x="142876" y="128590"/>
            <a:ext cx="8143900" cy="6515120"/>
          </a:xfrm>
          <a:prstGeom prst="rect"/>
          <a:noFill/>
        </p:spPr>
      </p:pic>
      <p:grpSp>
        <p:nvGrpSpPr>
          <p:cNvPr id="121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852" name="6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92" name="7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853" name="8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993" name="9 Oval"/>
          <p:cNvSpPr/>
          <p:nvPr/>
        </p:nvSpPr>
        <p:spPr>
          <a:xfrm>
            <a:off x="1857356" y="5857892"/>
            <a:ext cx="357190" cy="357190"/>
          </a:xfrm>
          <a:prstGeom prst="ellipse"/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4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tr-TR"/>
          </a:p>
        </p:txBody>
      </p:sp>
      <p:sp>
        <p:nvSpPr>
          <p:cNvPr id="1048995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endParaRPr lang="tr-TR"/>
          </a:p>
        </p:txBody>
      </p:sp>
      <p:sp>
        <p:nvSpPr>
          <p:cNvPr id="104899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17</a:t>
            </a:fld>
            <a:endParaRPr lang="tr-TR"/>
          </a:p>
        </p:txBody>
      </p:sp>
      <p:pic>
        <p:nvPicPr>
          <p:cNvPr id="2097184" name="Picture 2" descr="C:\Users\Casper\Downloads\0003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0501" t="9920" b="52527"/>
          <a:stretch>
            <a:fillRect/>
          </a:stretch>
        </p:blipFill>
        <p:spPr bwMode="auto">
          <a:xfrm>
            <a:off x="785818" y="302442"/>
            <a:ext cx="6715140" cy="6484144"/>
          </a:xfrm>
          <a:prstGeom prst="rect"/>
          <a:noFill/>
        </p:spPr>
      </p:pic>
      <p:grpSp>
        <p:nvGrpSpPr>
          <p:cNvPr id="123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854" name="6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97" name="7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855" name="8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998" name="9 Oval"/>
          <p:cNvSpPr/>
          <p:nvPr/>
        </p:nvSpPr>
        <p:spPr>
          <a:xfrm>
            <a:off x="1224574" y="5357826"/>
            <a:ext cx="357190" cy="357190"/>
          </a:xfrm>
          <a:prstGeom prst="ellipse"/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9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tr-TR"/>
          </a:p>
        </p:txBody>
      </p:sp>
      <p:sp>
        <p:nvSpPr>
          <p:cNvPr id="1049000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endParaRPr lang="tr-TR"/>
          </a:p>
        </p:txBody>
      </p:sp>
      <p:sp>
        <p:nvSpPr>
          <p:cNvPr id="1049001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18</a:t>
            </a:fld>
            <a:endParaRPr lang="tr-TR"/>
          </a:p>
        </p:txBody>
      </p:sp>
      <p:pic>
        <p:nvPicPr>
          <p:cNvPr id="2097185" name="Picture 2" descr="C:\Users\Casper\Downloads\0003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0501" t="47473" b="26310"/>
          <a:stretch>
            <a:fillRect/>
          </a:stretch>
        </p:blipFill>
        <p:spPr bwMode="auto">
          <a:xfrm>
            <a:off x="0" y="642918"/>
            <a:ext cx="8372072" cy="5643602"/>
          </a:xfrm>
          <a:prstGeom prst="rect"/>
          <a:noFill/>
        </p:spPr>
      </p:pic>
      <p:grpSp>
        <p:nvGrpSpPr>
          <p:cNvPr id="125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856" name="6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002" name="7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857" name="8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9003" name="9 Oval"/>
          <p:cNvSpPr/>
          <p:nvPr/>
        </p:nvSpPr>
        <p:spPr>
          <a:xfrm>
            <a:off x="2214546" y="5643578"/>
            <a:ext cx="357190" cy="357190"/>
          </a:xfrm>
          <a:prstGeom prst="ellipse"/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4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tr-TR"/>
          </a:p>
        </p:txBody>
      </p:sp>
      <p:sp>
        <p:nvSpPr>
          <p:cNvPr id="1049005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endParaRPr lang="tr-TR"/>
          </a:p>
        </p:txBody>
      </p:sp>
      <p:sp>
        <p:nvSpPr>
          <p:cNvPr id="104900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19</a:t>
            </a:fld>
            <a:endParaRPr lang="tr-TR"/>
          </a:p>
        </p:txBody>
      </p:sp>
      <p:pic>
        <p:nvPicPr>
          <p:cNvPr id="2097186" name="Picture 2" descr="C:\Users\Casper\Downloads\0003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0501" t="72981" b="5054"/>
          <a:stretch>
            <a:fillRect/>
          </a:stretch>
        </p:blipFill>
        <p:spPr bwMode="auto">
          <a:xfrm>
            <a:off x="428596" y="857232"/>
            <a:ext cx="8095168" cy="4572032"/>
          </a:xfrm>
          <a:prstGeom prst="rect"/>
          <a:noFill/>
        </p:spPr>
      </p:pic>
      <p:grpSp>
        <p:nvGrpSpPr>
          <p:cNvPr id="127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858" name="6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007" name="7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859" name="8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9008" name="9 Oval"/>
          <p:cNvSpPr/>
          <p:nvPr/>
        </p:nvSpPr>
        <p:spPr>
          <a:xfrm>
            <a:off x="4286248" y="4674244"/>
            <a:ext cx="357190" cy="357190"/>
          </a:xfrm>
          <a:prstGeom prst="ellipse"/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36 Metin kutusu"/>
          <p:cNvSpPr txBox="1"/>
          <p:nvPr/>
        </p:nvSpPr>
        <p:spPr>
          <a:xfrm>
            <a:off x="2256988" y="-24"/>
            <a:ext cx="4714876" cy="338554"/>
          </a:xfrm>
          <a:prstGeom prst="rect"/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1600" lang="tr-TR" smtClean="0">
                <a:solidFill>
                  <a:srgbClr val="FF0000"/>
                </a:solidFill>
                <a:latin typeface="Comic Sans MS" pitchFamily="66" charset="0"/>
              </a:rPr>
              <a:t>MEVSİMLERİN OLUŞUMU</a:t>
            </a:r>
            <a:endParaRPr b="1" dirty="0" sz="16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02" name="38 Dikdörtgen"/>
          <p:cNvSpPr/>
          <p:nvPr/>
        </p:nvSpPr>
        <p:spPr>
          <a:xfrm>
            <a:off x="1500198" y="357166"/>
            <a:ext cx="8643966" cy="646331"/>
          </a:xfrm>
          <a:prstGeom prst="rect"/>
        </p:spPr>
        <p:txBody>
          <a:bodyPr wrap="square">
            <a:spAutoFit/>
          </a:bodyPr>
          <a:p>
            <a:r>
              <a:rPr b="1" dirty="0" i="1" lang="tr-TR" smtClean="0">
                <a:latin typeface="Comic Sans MS" pitchFamily="66" charset="0"/>
              </a:rPr>
              <a:t>	DÜNYAMIZIN                 VE</a:t>
            </a:r>
            <a:endParaRPr b="1" dirty="0" i="1" lang="tr-TR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b="1" dirty="0" i="1" lang="tr-TR" smtClean="0">
                <a:latin typeface="Comic Sans MS" pitchFamily="66" charset="0"/>
              </a:rPr>
              <a:t>HAREKETİ  OLMAK ÜZERE İKİ HAREKETİ VARDIR.</a:t>
            </a:r>
          </a:p>
        </p:txBody>
      </p:sp>
      <p:sp>
        <p:nvSpPr>
          <p:cNvPr id="1048603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2</a:t>
            </a:fld>
            <a:endParaRPr lang="tr-TR"/>
          </a:p>
        </p:txBody>
      </p:sp>
      <p:grpSp>
        <p:nvGrpSpPr>
          <p:cNvPr id="41" name="27 Grup"/>
          <p:cNvGrpSpPr/>
          <p:nvPr/>
        </p:nvGrpSpPr>
        <p:grpSpPr>
          <a:xfrm>
            <a:off x="765148" y="1000108"/>
            <a:ext cx="3684254" cy="1571636"/>
            <a:chOff x="765148" y="1000108"/>
            <a:chExt cx="3684254" cy="1571636"/>
          </a:xfrm>
        </p:grpSpPr>
        <p:sp>
          <p:nvSpPr>
            <p:cNvPr id="1048604" name="35 Yuvarlatılmış Dikdörtgen"/>
            <p:cNvSpPr/>
            <p:nvPr/>
          </p:nvSpPr>
          <p:spPr>
            <a:xfrm>
              <a:off x="964024" y="1465668"/>
              <a:ext cx="2000264" cy="785818"/>
            </a:xfrm>
            <a:prstGeom prst="roundRect"/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3145732" name="40 Düz Ok Bağlayıcısı"/>
            <p:cNvCxnSpPr>
              <a:cxnSpLocks/>
            </p:cNvCxnSpPr>
            <p:nvPr/>
          </p:nvCxnSpPr>
          <p:spPr>
            <a:xfrm rot="10800000" flipV="1">
              <a:off x="2000233" y="1000108"/>
              <a:ext cx="2449169" cy="357190"/>
            </a:xfrm>
            <a:prstGeom prst="straightConnector1"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05" name="42 Metin kutusu"/>
            <p:cNvSpPr txBox="1"/>
            <p:nvPr/>
          </p:nvSpPr>
          <p:spPr>
            <a:xfrm>
              <a:off x="765148" y="1643050"/>
              <a:ext cx="2484892" cy="461665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dirty="0" sz="1200" lang="tr-TR" smtClean="0"/>
                <a:t> </a:t>
              </a:r>
              <a:r>
                <a:rPr b="1" dirty="0" sz="1200" lang="tr-TR" smtClean="0">
                  <a:solidFill>
                    <a:schemeClr val="tx2"/>
                  </a:solidFill>
                  <a:latin typeface="Comic Sans MS" pitchFamily="66" charset="0"/>
                </a:rPr>
                <a:t>KENDİ EKSENİNDE</a:t>
              </a:r>
            </a:p>
            <a:p>
              <a:pPr algn="ctr"/>
              <a:r>
                <a:rPr b="1" dirty="0" sz="1200" lang="tr-TR" smtClean="0">
                  <a:solidFill>
                    <a:schemeClr val="tx2"/>
                  </a:solidFill>
                  <a:latin typeface="Comic Sans MS" pitchFamily="66" charset="0"/>
                </a:rPr>
                <a:t>DÖNMESİ</a:t>
              </a:r>
              <a:endParaRPr b="1" dirty="0" sz="1200" lang="tr-TR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cxnSp>
          <p:nvCxnSpPr>
            <p:cNvPr id="3145733" name="56 Düz Ok Bağlayıcısı"/>
            <p:cNvCxnSpPr>
              <a:cxnSpLocks/>
            </p:cNvCxnSpPr>
            <p:nvPr/>
          </p:nvCxnSpPr>
          <p:spPr>
            <a:xfrm rot="5400000">
              <a:off x="1749842" y="2428074"/>
              <a:ext cx="285752" cy="1588"/>
            </a:xfrm>
            <a:prstGeom prst="straightConnector1"/>
            <a:ln w="254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39 Grup"/>
          <p:cNvGrpSpPr/>
          <p:nvPr/>
        </p:nvGrpSpPr>
        <p:grpSpPr>
          <a:xfrm>
            <a:off x="142844" y="2598003"/>
            <a:ext cx="3500462" cy="616683"/>
            <a:chOff x="142844" y="2598003"/>
            <a:chExt cx="3500462" cy="616683"/>
          </a:xfrm>
        </p:grpSpPr>
        <p:sp>
          <p:nvSpPr>
            <p:cNvPr id="1048606" name="50 Metin kutusu"/>
            <p:cNvSpPr txBox="1"/>
            <p:nvPr/>
          </p:nvSpPr>
          <p:spPr>
            <a:xfrm>
              <a:off x="142844" y="2598003"/>
              <a:ext cx="3500462" cy="369332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lang="tr-TR" smtClean="0">
                  <a:solidFill>
                    <a:srgbClr val="C00000"/>
                  </a:solidFill>
                  <a:latin typeface="Comic Sans MS" pitchFamily="66" charset="0"/>
                </a:rPr>
                <a:t>GECE- GÜNDÜZ</a:t>
              </a:r>
            </a:p>
          </p:txBody>
        </p:sp>
        <p:cxnSp>
          <p:nvCxnSpPr>
            <p:cNvPr id="3145734" name="57 Düz Ok Bağlayıcısı"/>
            <p:cNvCxnSpPr>
              <a:cxnSpLocks/>
            </p:cNvCxnSpPr>
            <p:nvPr/>
          </p:nvCxnSpPr>
          <p:spPr>
            <a:xfrm rot="5400000">
              <a:off x="1750636" y="3071016"/>
              <a:ext cx="285752" cy="1588"/>
            </a:xfrm>
            <a:prstGeom prst="straightConnector1"/>
            <a:ln w="254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47 Grup"/>
          <p:cNvGrpSpPr/>
          <p:nvPr/>
        </p:nvGrpSpPr>
        <p:grpSpPr>
          <a:xfrm>
            <a:off x="4505405" y="1000108"/>
            <a:ext cx="4067123" cy="1571636"/>
            <a:chOff x="4505405" y="1000108"/>
            <a:chExt cx="4067123" cy="1571636"/>
          </a:xfrm>
        </p:grpSpPr>
        <p:cxnSp>
          <p:nvCxnSpPr>
            <p:cNvPr id="3145735" name="41 Düz Ok Bağlayıcısı"/>
            <p:cNvCxnSpPr>
              <a:cxnSpLocks/>
            </p:cNvCxnSpPr>
            <p:nvPr/>
          </p:nvCxnSpPr>
          <p:spPr>
            <a:xfrm>
              <a:off x="4505405" y="1000108"/>
              <a:ext cx="2852677" cy="357190"/>
            </a:xfrm>
            <a:prstGeom prst="straightConnector1"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34 Grup"/>
            <p:cNvGrpSpPr/>
            <p:nvPr/>
          </p:nvGrpSpPr>
          <p:grpSpPr>
            <a:xfrm>
              <a:off x="5730446" y="1465668"/>
              <a:ext cx="2842082" cy="1106076"/>
              <a:chOff x="5730446" y="1465668"/>
              <a:chExt cx="2842082" cy="1106076"/>
            </a:xfrm>
          </p:grpSpPr>
          <p:grpSp>
            <p:nvGrpSpPr>
              <p:cNvPr id="45" name="28 Grup"/>
              <p:cNvGrpSpPr/>
              <p:nvPr/>
            </p:nvGrpSpPr>
            <p:grpSpPr>
              <a:xfrm>
                <a:off x="5730446" y="1465668"/>
                <a:ext cx="2842082" cy="785818"/>
                <a:chOff x="5730446" y="1465668"/>
                <a:chExt cx="2842082" cy="785818"/>
              </a:xfrm>
            </p:grpSpPr>
            <p:sp>
              <p:nvSpPr>
                <p:cNvPr id="1048607" name="37 Yuvarlatılmış Dikdörtgen"/>
                <p:cNvSpPr/>
                <p:nvPr/>
              </p:nvSpPr>
              <p:spPr>
                <a:xfrm>
                  <a:off x="6041322" y="1465668"/>
                  <a:ext cx="2087108" cy="785818"/>
                </a:xfrm>
                <a:prstGeom prst="roundRect"/>
                <a:solidFill>
                  <a:schemeClr val="bg1">
                    <a:lumMod val="85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tr-TR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48608" name="44 Metin kutusu"/>
                <p:cNvSpPr txBox="1"/>
                <p:nvPr/>
              </p:nvSpPr>
              <p:spPr>
                <a:xfrm>
                  <a:off x="5730446" y="1610013"/>
                  <a:ext cx="2842082" cy="461665"/>
                </a:xfrm>
                <a:prstGeom prst="rect"/>
                <a:noFill/>
              </p:spPr>
              <p:txBody>
                <a:bodyPr rtlCol="0" wrap="square">
                  <a:spAutoFit/>
                </a:bodyPr>
                <a:p>
                  <a:pPr algn="ctr"/>
                  <a:r>
                    <a:rPr b="1" dirty="0" sz="1200" lang="tr-TR" smtClean="0">
                      <a:solidFill>
                        <a:schemeClr val="tx2"/>
                      </a:solidFill>
                      <a:latin typeface="Comic Sans MS" pitchFamily="66" charset="0"/>
                    </a:rPr>
                    <a:t>GÜNEŞİN ÇEVRESİNDE</a:t>
                  </a:r>
                </a:p>
                <a:p>
                  <a:pPr algn="ctr"/>
                  <a:r>
                    <a:rPr b="1" dirty="0" sz="1200" lang="tr-TR" smtClean="0">
                      <a:solidFill>
                        <a:schemeClr val="tx2"/>
                      </a:solidFill>
                      <a:latin typeface="Comic Sans MS" pitchFamily="66" charset="0"/>
                    </a:rPr>
                    <a:t>DOLANMASI</a:t>
                  </a:r>
                  <a:endParaRPr b="1" dirty="0" sz="1200" lang="tr-TR">
                    <a:solidFill>
                      <a:schemeClr val="tx2"/>
                    </a:solidFill>
                    <a:latin typeface="Comic Sans MS" pitchFamily="66" charset="0"/>
                  </a:endParaRPr>
                </a:p>
              </p:txBody>
            </p:sp>
          </p:grpSp>
          <p:cxnSp>
            <p:nvCxnSpPr>
              <p:cNvPr id="3145736" name="59 Düz Ok Bağlayıcısı"/>
              <p:cNvCxnSpPr>
                <a:cxnSpLocks/>
              </p:cNvCxnSpPr>
              <p:nvPr/>
            </p:nvCxnSpPr>
            <p:spPr>
              <a:xfrm rot="5400000">
                <a:off x="7057686" y="2428074"/>
                <a:ext cx="285752" cy="1588"/>
              </a:xfrm>
              <a:prstGeom prst="straightConnector1"/>
              <a:ln w="25400">
                <a:solidFill>
                  <a:schemeClr val="accent4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45 Grup"/>
          <p:cNvGrpSpPr/>
          <p:nvPr/>
        </p:nvGrpSpPr>
        <p:grpSpPr>
          <a:xfrm>
            <a:off x="5429256" y="2540683"/>
            <a:ext cx="3500462" cy="674003"/>
            <a:chOff x="5429256" y="2540683"/>
            <a:chExt cx="3500462" cy="674003"/>
          </a:xfrm>
        </p:grpSpPr>
        <p:sp>
          <p:nvSpPr>
            <p:cNvPr id="1048609" name="51 Metin kutusu"/>
            <p:cNvSpPr txBox="1"/>
            <p:nvPr/>
          </p:nvSpPr>
          <p:spPr>
            <a:xfrm>
              <a:off x="5429256" y="2540683"/>
              <a:ext cx="3500462" cy="369332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lang="tr-TR" smtClean="0">
                  <a:solidFill>
                    <a:srgbClr val="C00000"/>
                  </a:solidFill>
                  <a:latin typeface="Comic Sans MS" pitchFamily="66" charset="0"/>
                </a:rPr>
                <a:t>MEVSİMLER</a:t>
              </a:r>
            </a:p>
          </p:txBody>
        </p:sp>
        <p:cxnSp>
          <p:nvCxnSpPr>
            <p:cNvPr id="3145737" name="60 Düz Ok Bağlayıcısı"/>
            <p:cNvCxnSpPr>
              <a:cxnSpLocks/>
            </p:cNvCxnSpPr>
            <p:nvPr/>
          </p:nvCxnSpPr>
          <p:spPr>
            <a:xfrm rot="5400000">
              <a:off x="7058480" y="3071016"/>
              <a:ext cx="285752" cy="1588"/>
            </a:xfrm>
            <a:prstGeom prst="straightConnector1"/>
            <a:ln w="254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53" name="Picture 2" descr="4.Sınıf Fen Bilimleri: Dünyanın hareketleri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57224" y="4714884"/>
            <a:ext cx="1889112" cy="1913920"/>
          </a:xfrm>
          <a:prstGeom prst="rect"/>
          <a:noFill/>
        </p:spPr>
      </p:pic>
      <p:grpSp>
        <p:nvGrpSpPr>
          <p:cNvPr id="47" name="82 Grup"/>
          <p:cNvGrpSpPr/>
          <p:nvPr/>
        </p:nvGrpSpPr>
        <p:grpSpPr>
          <a:xfrm>
            <a:off x="5439383" y="4714884"/>
            <a:ext cx="3264836" cy="2143116"/>
            <a:chOff x="4384561" y="500042"/>
            <a:chExt cx="4759439" cy="3214710"/>
          </a:xfrm>
        </p:grpSpPr>
        <p:pic>
          <p:nvPicPr>
            <p:cNvPr id="2097154" name="Picture 4" descr="MEVSÄ°MLERÄ°N OLUÅUMU ile ilgili gÃ¶rsel sonucu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 bwMode="auto">
            <a:xfrm>
              <a:off x="4384561" y="500042"/>
              <a:ext cx="4759439" cy="3214710"/>
            </a:xfrm>
            <a:prstGeom prst="rect"/>
            <a:noFill/>
          </p:spPr>
        </p:pic>
        <p:cxnSp>
          <p:nvCxnSpPr>
            <p:cNvPr id="3145738" name="84 Düz Bağlayıcı"/>
            <p:cNvCxnSpPr>
              <a:cxnSpLocks/>
            </p:cNvCxnSpPr>
            <p:nvPr/>
          </p:nvCxnSpPr>
          <p:spPr>
            <a:xfrm flipV="1">
              <a:off x="5214942" y="2143116"/>
              <a:ext cx="1714512" cy="642942"/>
            </a:xfrm>
            <a:prstGeom prst="line"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9" name="86 Düz Bağlayıcı"/>
            <p:cNvCxnSpPr>
              <a:cxnSpLocks/>
            </p:cNvCxnSpPr>
            <p:nvPr/>
          </p:nvCxnSpPr>
          <p:spPr>
            <a:xfrm flipV="1">
              <a:off x="7572396" y="1571612"/>
              <a:ext cx="1000132" cy="357190"/>
            </a:xfrm>
            <a:prstGeom prst="line"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4 Grup"/>
          <p:cNvGrpSpPr/>
          <p:nvPr/>
        </p:nvGrpSpPr>
        <p:grpSpPr>
          <a:xfrm>
            <a:off x="8857961" y="857232"/>
            <a:ext cx="386079" cy="4856196"/>
            <a:chOff x="9068644" y="857232"/>
            <a:chExt cx="395262" cy="4856196"/>
          </a:xfrm>
        </p:grpSpPr>
        <p:cxnSp>
          <p:nvCxnSpPr>
            <p:cNvPr id="3145740" name="89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10" name="90 Metin kutusu"/>
            <p:cNvSpPr txBox="1"/>
            <p:nvPr/>
          </p:nvSpPr>
          <p:spPr>
            <a:xfrm>
              <a:off x="9068644" y="2213760"/>
              <a:ext cx="395262" cy="1424941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741" name="91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43 Grup"/>
          <p:cNvGrpSpPr/>
          <p:nvPr/>
        </p:nvGrpSpPr>
        <p:grpSpPr>
          <a:xfrm>
            <a:off x="-428660" y="3273982"/>
            <a:ext cx="4572000" cy="726522"/>
            <a:chOff x="-428660" y="3273982"/>
            <a:chExt cx="4572000" cy="726522"/>
          </a:xfrm>
        </p:grpSpPr>
        <p:cxnSp>
          <p:nvCxnSpPr>
            <p:cNvPr id="3145742" name="58 Düz Ok Bağlayıcısı"/>
            <p:cNvCxnSpPr>
              <a:cxnSpLocks/>
            </p:cNvCxnSpPr>
            <p:nvPr/>
          </p:nvCxnSpPr>
          <p:spPr>
            <a:xfrm rot="5400000">
              <a:off x="1750636" y="3856834"/>
              <a:ext cx="285752" cy="1588"/>
            </a:xfrm>
            <a:prstGeom prst="straightConnector1"/>
            <a:ln w="254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11" name="29 Dikdörtgen"/>
            <p:cNvSpPr/>
            <p:nvPr/>
          </p:nvSpPr>
          <p:spPr>
            <a:xfrm>
              <a:off x="-428660" y="3273982"/>
              <a:ext cx="4572000" cy="369332"/>
            </a:xfrm>
            <a:prstGeom prst="rect"/>
          </p:spPr>
          <p:txBody>
            <a:bodyPr wrap="square">
              <a:spAutoFit/>
            </a:bodyPr>
            <a:p>
              <a:pPr algn="ctr"/>
              <a:r>
                <a:rPr b="1" dirty="0" lang="tr-TR" smtClean="0">
                  <a:latin typeface="Comic Sans MS" pitchFamily="66" charset="0"/>
                </a:rPr>
                <a:t>1 GÜN</a:t>
              </a:r>
            </a:p>
          </p:txBody>
        </p:sp>
      </p:grpSp>
      <p:sp>
        <p:nvSpPr>
          <p:cNvPr id="1048612" name="31 Dikdörtgen"/>
          <p:cNvSpPr/>
          <p:nvPr/>
        </p:nvSpPr>
        <p:spPr>
          <a:xfrm>
            <a:off x="-428660" y="4068553"/>
            <a:ext cx="4572000" cy="646331"/>
          </a:xfrm>
          <a:prstGeom prst="rect"/>
        </p:spPr>
        <p:txBody>
          <a:bodyPr>
            <a:spAutoFit/>
          </a:bodyPr>
          <a:p>
            <a:pPr algn="ctr"/>
            <a:r>
              <a:rPr b="1" dirty="0" lang="tr-TR" smtClean="0">
                <a:latin typeface="Comic Sans MS" pitchFamily="66" charset="0"/>
              </a:rPr>
              <a:t>GÜNLÜK SICAKLIK</a:t>
            </a:r>
          </a:p>
          <a:p>
            <a:pPr algn="ctr"/>
            <a:r>
              <a:rPr b="1" dirty="0" lang="tr-TR" smtClean="0">
                <a:latin typeface="Comic Sans MS" pitchFamily="66" charset="0"/>
              </a:rPr>
              <a:t>FARKI</a:t>
            </a:r>
            <a:endParaRPr b="1" dirty="0" lang="tr-TR">
              <a:latin typeface="Comic Sans MS" pitchFamily="66" charset="0"/>
            </a:endParaRPr>
          </a:p>
        </p:txBody>
      </p:sp>
      <p:grpSp>
        <p:nvGrpSpPr>
          <p:cNvPr id="50" name="46 Grup"/>
          <p:cNvGrpSpPr/>
          <p:nvPr/>
        </p:nvGrpSpPr>
        <p:grpSpPr>
          <a:xfrm>
            <a:off x="4929190" y="3214686"/>
            <a:ext cx="4572000" cy="785818"/>
            <a:chOff x="4929190" y="3214686"/>
            <a:chExt cx="4572000" cy="785818"/>
          </a:xfrm>
        </p:grpSpPr>
        <p:cxnSp>
          <p:nvCxnSpPr>
            <p:cNvPr id="3145743" name="61 Düz Ok Bağlayıcısı"/>
            <p:cNvCxnSpPr>
              <a:cxnSpLocks/>
            </p:cNvCxnSpPr>
            <p:nvPr/>
          </p:nvCxnSpPr>
          <p:spPr>
            <a:xfrm rot="5400000">
              <a:off x="7058480" y="3856834"/>
              <a:ext cx="285752" cy="1588"/>
            </a:xfrm>
            <a:prstGeom prst="straightConnector1"/>
            <a:ln w="254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13" name="32 Dikdörtgen"/>
            <p:cNvSpPr/>
            <p:nvPr/>
          </p:nvSpPr>
          <p:spPr>
            <a:xfrm>
              <a:off x="4929190" y="3214686"/>
              <a:ext cx="4572000" cy="369332"/>
            </a:xfrm>
            <a:prstGeom prst="rect"/>
          </p:spPr>
          <p:txBody>
            <a:bodyPr>
              <a:spAutoFit/>
            </a:bodyPr>
            <a:p>
              <a:pPr algn="ctr"/>
              <a:r>
                <a:rPr b="1" dirty="0" lang="tr-TR" smtClean="0">
                  <a:latin typeface="Comic Sans MS" pitchFamily="66" charset="0"/>
                </a:rPr>
                <a:t>1 YIL</a:t>
              </a:r>
            </a:p>
          </p:txBody>
        </p:sp>
      </p:grpSp>
      <p:sp>
        <p:nvSpPr>
          <p:cNvPr id="1048614" name="33 Dikdörtgen"/>
          <p:cNvSpPr/>
          <p:nvPr/>
        </p:nvSpPr>
        <p:spPr>
          <a:xfrm>
            <a:off x="5000628" y="4071942"/>
            <a:ext cx="4572000" cy="646331"/>
          </a:xfrm>
          <a:prstGeom prst="rect"/>
        </p:spPr>
        <p:txBody>
          <a:bodyPr>
            <a:spAutoFit/>
          </a:bodyPr>
          <a:p>
            <a:pPr algn="ctr"/>
            <a:r>
              <a:rPr b="1" dirty="0" lang="tr-TR" smtClean="0">
                <a:latin typeface="Comic Sans MS" pitchFamily="66" charset="0"/>
              </a:rPr>
              <a:t>YILLIK SICAKLIK</a:t>
            </a:r>
          </a:p>
          <a:p>
            <a:pPr algn="ctr"/>
            <a:r>
              <a:rPr b="1" dirty="0" lang="tr-TR" smtClean="0">
                <a:latin typeface="Comic Sans MS" pitchFamily="66" charset="0"/>
              </a:rPr>
              <a:t>FARKI</a:t>
            </a:r>
            <a:endParaRPr b="1" dirty="0" lang="tr-TR">
              <a:latin typeface="Comic Sans MS" pitchFamily="66" charset="0"/>
            </a:endParaRPr>
          </a:p>
        </p:txBody>
      </p:sp>
      <p:sp>
        <p:nvSpPr>
          <p:cNvPr id="1048615" name="48 Dikdörtgen"/>
          <p:cNvSpPr/>
          <p:nvPr/>
        </p:nvSpPr>
        <p:spPr>
          <a:xfrm>
            <a:off x="4357686" y="316208"/>
            <a:ext cx="1071127" cy="369332"/>
          </a:xfrm>
          <a:prstGeom prst="rect"/>
        </p:spPr>
        <p:txBody>
          <a:bodyPr wrap="none">
            <a:spAutoFit/>
          </a:bodyPr>
          <a:p>
            <a:r>
              <a:rPr b="1" dirty="0" i="1" lang="tr-TR" smtClean="0">
                <a:solidFill>
                  <a:srgbClr val="FF0000"/>
                </a:solidFill>
                <a:latin typeface="Comic Sans MS" pitchFamily="66" charset="0"/>
              </a:rPr>
              <a:t>DÖNME</a:t>
            </a:r>
            <a:endParaRPr dirty="0" lang="tr-TR"/>
          </a:p>
        </p:txBody>
      </p:sp>
      <p:sp>
        <p:nvSpPr>
          <p:cNvPr id="1048616" name="49 Dikdörtgen"/>
          <p:cNvSpPr/>
          <p:nvPr/>
        </p:nvSpPr>
        <p:spPr>
          <a:xfrm>
            <a:off x="6286512" y="311446"/>
            <a:ext cx="1351280" cy="358140"/>
          </a:xfrm>
          <a:prstGeom prst="rect"/>
        </p:spPr>
        <p:txBody>
          <a:bodyPr wrap="none">
            <a:spAutoFit/>
          </a:bodyPr>
          <a:p>
            <a:r>
              <a:rPr b="1" dirty="0" i="1" lang="tr-TR" smtClean="0">
                <a:solidFill>
                  <a:srgbClr val="FF0000"/>
                </a:solidFill>
                <a:latin typeface="Comic Sans MS" pitchFamily="66" charset="0"/>
              </a:rPr>
              <a:t>DOLANMA</a:t>
            </a:r>
            <a:endParaRPr dirty="0" lang="tr-TR"/>
          </a:p>
        </p:txBody>
      </p:sp>
    </p:spTree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/>
      <p:bldP spid="1048614" grpId="0"/>
      <p:bldP spid="1048615" grpId="0"/>
      <p:bldP spid="10486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9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20</a:t>
            </a:fld>
            <a:endParaRPr lang="tr-TR"/>
          </a:p>
        </p:txBody>
      </p:sp>
      <p:pic>
        <p:nvPicPr>
          <p:cNvPr id="2097187" name="Picture 2" descr="C:\Users\Casper\Downloads\0004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6654" t="8660" r="50961" b="49535"/>
          <a:stretch>
            <a:fillRect/>
          </a:stretch>
        </p:blipFill>
        <p:spPr bwMode="auto">
          <a:xfrm>
            <a:off x="1357322" y="0"/>
            <a:ext cx="5357818" cy="6725772"/>
          </a:xfrm>
          <a:prstGeom prst="rect"/>
          <a:noFill/>
        </p:spPr>
      </p:pic>
      <p:grpSp>
        <p:nvGrpSpPr>
          <p:cNvPr id="129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860" name="6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010" name="7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861" name="8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9011" name="9 Oval"/>
          <p:cNvSpPr/>
          <p:nvPr/>
        </p:nvSpPr>
        <p:spPr>
          <a:xfrm>
            <a:off x="1785918" y="6000768"/>
            <a:ext cx="357190" cy="357190"/>
          </a:xfrm>
          <a:prstGeom prst="ellipse"/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2" name="1 Başlık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tr-TR"/>
          </a:p>
        </p:txBody>
      </p:sp>
      <p:sp>
        <p:nvSpPr>
          <p:cNvPr id="1049013" name="2 İçerik Yer Tutucusu"/>
          <p:cNvSpPr>
            <a:spLocks noGrp="1"/>
          </p:cNvSpPr>
          <p:nvPr>
            <p:ph idx="1"/>
          </p:nvPr>
        </p:nvSpPr>
        <p:spPr/>
        <p:txBody>
          <a:bodyPr/>
          <a:p>
            <a:endParaRPr lang="tr-TR"/>
          </a:p>
        </p:txBody>
      </p:sp>
      <p:sp>
        <p:nvSpPr>
          <p:cNvPr id="104901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21</a:t>
            </a:fld>
            <a:endParaRPr lang="tr-TR"/>
          </a:p>
        </p:txBody>
      </p:sp>
      <p:pic>
        <p:nvPicPr>
          <p:cNvPr id="2097188" name="Picture 2" descr="C:\Users\Casper\Downloads\0004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331" t="52921" r="50480" b="21571"/>
          <a:stretch>
            <a:fillRect/>
          </a:stretch>
        </p:blipFill>
        <p:spPr bwMode="auto">
          <a:xfrm>
            <a:off x="384972" y="428628"/>
            <a:ext cx="7973242" cy="5857892"/>
          </a:xfrm>
          <a:prstGeom prst="rect"/>
          <a:noFill/>
        </p:spPr>
      </p:pic>
      <p:grpSp>
        <p:nvGrpSpPr>
          <p:cNvPr id="131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862" name="6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015" name="7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863" name="8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9016" name="9 Oval"/>
          <p:cNvSpPr/>
          <p:nvPr/>
        </p:nvSpPr>
        <p:spPr>
          <a:xfrm>
            <a:off x="1357290" y="5500702"/>
            <a:ext cx="357190" cy="357190"/>
          </a:xfrm>
          <a:prstGeom prst="ellipse"/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22</a:t>
            </a:fld>
            <a:endParaRPr lang="tr-TR"/>
          </a:p>
        </p:txBody>
      </p:sp>
      <p:pic>
        <p:nvPicPr>
          <p:cNvPr id="2097189" name="Picture 2" descr="C:\Users\Casper\Downloads\0004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411" t="78807" r="50400" b="4188"/>
          <a:stretch>
            <a:fillRect/>
          </a:stretch>
        </p:blipFill>
        <p:spPr bwMode="auto">
          <a:xfrm>
            <a:off x="642910" y="1500174"/>
            <a:ext cx="7876040" cy="3857652"/>
          </a:xfrm>
          <a:prstGeom prst="rect"/>
          <a:noFill/>
        </p:spPr>
      </p:pic>
      <p:grpSp>
        <p:nvGrpSpPr>
          <p:cNvPr id="133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864" name="7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018" name="8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865" name="9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9019" name="10 Oval"/>
          <p:cNvSpPr/>
          <p:nvPr/>
        </p:nvSpPr>
        <p:spPr>
          <a:xfrm>
            <a:off x="1571604" y="3929066"/>
            <a:ext cx="357190" cy="357190"/>
          </a:xfrm>
          <a:prstGeom prst="ellipse"/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0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23</a:t>
            </a:fld>
            <a:endParaRPr lang="tr-TR"/>
          </a:p>
        </p:txBody>
      </p:sp>
      <p:pic>
        <p:nvPicPr>
          <p:cNvPr id="2097190" name="Picture 2" descr="C:\Users\Casper\Downloads\0004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0000" t="9613" b="33703"/>
          <a:stretch>
            <a:fillRect/>
          </a:stretch>
        </p:blipFill>
        <p:spPr bwMode="auto">
          <a:xfrm>
            <a:off x="1500166" y="-1"/>
            <a:ext cx="4643470" cy="6700045"/>
          </a:xfrm>
          <a:prstGeom prst="rect"/>
          <a:noFill/>
        </p:spPr>
      </p:pic>
      <p:grpSp>
        <p:nvGrpSpPr>
          <p:cNvPr id="135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866" name="6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021" name="7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867" name="8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9022" name="9 Oval"/>
          <p:cNvSpPr/>
          <p:nvPr/>
        </p:nvSpPr>
        <p:spPr>
          <a:xfrm>
            <a:off x="3653466" y="6266200"/>
            <a:ext cx="285752" cy="285752"/>
          </a:xfrm>
          <a:prstGeom prst="ellipse"/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3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3</a:t>
            </a:fld>
            <a:endParaRPr lang="tr-TR"/>
          </a:p>
        </p:txBody>
      </p:sp>
      <p:pic>
        <p:nvPicPr>
          <p:cNvPr id="2097155" name="Picture 4" descr="MEVSÄ°MLERÄ°N OLUÅUMU ile ilgili gÃ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59233" y="71414"/>
            <a:ext cx="7515282" cy="5572164"/>
          </a:xfrm>
          <a:prstGeom prst="rect"/>
          <a:noFill/>
        </p:spPr>
      </p:pic>
      <p:cxnSp>
        <p:nvCxnSpPr>
          <p:cNvPr id="3145744" name="41 Düz Bağlayıcı"/>
          <p:cNvCxnSpPr>
            <a:cxnSpLocks/>
          </p:cNvCxnSpPr>
          <p:nvPr/>
        </p:nvCxnSpPr>
        <p:spPr>
          <a:xfrm flipV="1">
            <a:off x="1570427" y="2919409"/>
            <a:ext cx="2707261" cy="1114433"/>
          </a:xfrm>
          <a:prstGeom prst="line"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8" name="42 Metin kutusu"/>
          <p:cNvSpPr txBox="1"/>
          <p:nvPr/>
        </p:nvSpPr>
        <p:spPr>
          <a:xfrm rot="20280543">
            <a:off x="71406" y="3271370"/>
            <a:ext cx="5527324" cy="218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00" lang="tr-TR" smtClean="0">
                <a:latin typeface="Comic Sans MS" pitchFamily="66" charset="0"/>
              </a:rPr>
              <a:t>152 MİLYON KM</a:t>
            </a:r>
            <a:endParaRPr b="1" dirty="0" sz="900" lang="tr-TR">
              <a:latin typeface="Comic Sans MS" pitchFamily="66" charset="0"/>
            </a:endParaRPr>
          </a:p>
        </p:txBody>
      </p:sp>
      <p:cxnSp>
        <p:nvCxnSpPr>
          <p:cNvPr id="3145745" name="43 Düz Bağlayıcı"/>
          <p:cNvCxnSpPr>
            <a:cxnSpLocks/>
          </p:cNvCxnSpPr>
          <p:nvPr/>
        </p:nvCxnSpPr>
        <p:spPr>
          <a:xfrm flipV="1">
            <a:off x="5292910" y="1928802"/>
            <a:ext cx="1579235" cy="619129"/>
          </a:xfrm>
          <a:prstGeom prst="line"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9" name="44 Metin kutusu"/>
          <p:cNvSpPr txBox="1"/>
          <p:nvPr/>
        </p:nvSpPr>
        <p:spPr>
          <a:xfrm rot="20280543">
            <a:off x="3259518" y="2003253"/>
            <a:ext cx="5527324" cy="218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00" lang="tr-TR" smtClean="0">
                <a:latin typeface="Comic Sans MS" pitchFamily="66" charset="0"/>
              </a:rPr>
              <a:t>147 MİLYON KM</a:t>
            </a:r>
            <a:endParaRPr b="1" dirty="0" sz="900" lang="tr-TR">
              <a:latin typeface="Comic Sans MS" pitchFamily="66" charset="0"/>
            </a:endParaRPr>
          </a:p>
        </p:txBody>
      </p:sp>
      <p:graphicFrame>
        <p:nvGraphicFramePr>
          <p:cNvPr id="4194304" name="45 Tablo"/>
          <p:cNvGraphicFramePr>
            <a:graphicFrameLocks noGrp="1"/>
          </p:cNvGraphicFramePr>
          <p:nvPr/>
        </p:nvGraphicFramePr>
        <p:xfrm>
          <a:off x="6429388" y="4643446"/>
          <a:ext cx="2476495" cy="21639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1570"/>
                <a:gridCol w="709482"/>
                <a:gridCol w="695443"/>
              </a:tblGrid>
              <a:tr h="335167">
                <a:tc>
                  <a:txBody>
                    <a:bodyPr/>
                    <a:p>
                      <a:pPr algn="ctr"/>
                      <a:endParaRPr dirty="0" sz="1200" lang="tr-TR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solidFill>
                            <a:srgbClr val="FF0000"/>
                          </a:solidFill>
                        </a:rPr>
                        <a:t>KYK</a:t>
                      </a:r>
                      <a:endParaRPr dirty="0" sz="1200" lang="tr-TR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200" lang="tr-TR" smtClean="0">
                          <a:solidFill>
                            <a:srgbClr val="FF0000"/>
                          </a:solidFill>
                        </a:rPr>
                        <a:t>GYK</a:t>
                      </a:r>
                      <a:endParaRPr dirty="0" sz="1200" lang="tr-TR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9836">
                <a:tc>
                  <a:txBody>
                    <a:bodyPr/>
                    <a:p>
                      <a:pPr algn="ctr"/>
                      <a:r>
                        <a:rPr dirty="0" sz="1200" lang="tr-TR" smtClean="0"/>
                        <a:t>21</a:t>
                      </a:r>
                      <a:r>
                        <a:rPr baseline="0" dirty="0" sz="1200" lang="tr-TR" smtClean="0"/>
                        <a:t> MART-</a:t>
                      </a:r>
                    </a:p>
                    <a:p>
                      <a:pPr algn="ctr"/>
                      <a:r>
                        <a:rPr baseline="0" dirty="0" sz="1200" lang="tr-TR" smtClean="0"/>
                        <a:t>20 HAZİRAN</a:t>
                      </a:r>
                      <a:endParaRPr dirty="0" sz="1200" lang="tr-TR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1200" lang="tr-TR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1200" lang="tr-TR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836">
                <a:tc>
                  <a:txBody>
                    <a:bodyPr/>
                    <a:p>
                      <a:pPr algn="ctr"/>
                      <a:r>
                        <a:rPr dirty="0" sz="1200" lang="tr-TR" smtClean="0"/>
                        <a:t>21 HAZİRAN-22</a:t>
                      </a:r>
                      <a:r>
                        <a:rPr baseline="0" dirty="0" sz="1200" lang="tr-TR" smtClean="0"/>
                        <a:t> EYLÜL</a:t>
                      </a:r>
                      <a:endParaRPr dirty="0" sz="1200" lang="tr-TR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1200" lang="tr-TR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1200" lang="tr-TR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836">
                <a:tc>
                  <a:txBody>
                    <a:bodyPr/>
                    <a:p>
                      <a:pPr algn="ctr"/>
                      <a:r>
                        <a:rPr dirty="0" sz="1200" lang="tr-TR" smtClean="0"/>
                        <a:t>23 EYLÜL- </a:t>
                      </a:r>
                    </a:p>
                    <a:p>
                      <a:pPr algn="ctr"/>
                      <a:r>
                        <a:rPr dirty="0" sz="1200" lang="tr-TR" smtClean="0"/>
                        <a:t>20 ARALIK</a:t>
                      </a:r>
                      <a:endParaRPr dirty="0" sz="1200" lang="tr-TR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1200" lang="tr-TR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1200" lang="tr-TR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836">
                <a:tc>
                  <a:txBody>
                    <a:bodyPr/>
                    <a:p>
                      <a:pPr algn="ctr"/>
                      <a:r>
                        <a:rPr dirty="0" sz="1200" lang="tr-TR" smtClean="0"/>
                        <a:t>21 ARALIK-</a:t>
                      </a:r>
                    </a:p>
                    <a:p>
                      <a:pPr algn="ctr"/>
                      <a:r>
                        <a:rPr dirty="0" sz="1200" lang="tr-TR" smtClean="0"/>
                        <a:t>20 MART</a:t>
                      </a:r>
                      <a:endParaRPr dirty="0" sz="1200" lang="tr-TR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1200" lang="tr-TR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endParaRPr dirty="0" sz="1200" lang="tr-TR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145746" name="46 Dirsek Bağlayıcısı"/>
          <p:cNvCxnSpPr>
            <a:cxnSpLocks/>
          </p:cNvCxnSpPr>
          <p:nvPr/>
        </p:nvCxnSpPr>
        <p:spPr>
          <a:xfrm rot="10800000">
            <a:off x="2714612" y="428604"/>
            <a:ext cx="857256" cy="214314"/>
          </a:xfrm>
          <a:prstGeom prst="bentConnector3">
            <a:avLst>
              <a:gd name="adj1" fmla="val 15926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47 Dirsek Bağlayıcısı"/>
          <p:cNvCxnSpPr>
            <a:cxnSpLocks/>
          </p:cNvCxnSpPr>
          <p:nvPr/>
        </p:nvCxnSpPr>
        <p:spPr>
          <a:xfrm rot="10800000" flipV="1">
            <a:off x="2714612" y="1357298"/>
            <a:ext cx="857256" cy="214314"/>
          </a:xfrm>
          <a:prstGeom prst="bentConnector3">
            <a:avLst>
              <a:gd name="adj1" fmla="val 15556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8" name="48 Dirsek Bağlayıcısı"/>
          <p:cNvCxnSpPr>
            <a:cxnSpLocks/>
          </p:cNvCxnSpPr>
          <p:nvPr/>
        </p:nvCxnSpPr>
        <p:spPr>
          <a:xfrm rot="10800000">
            <a:off x="0" y="2285992"/>
            <a:ext cx="571472" cy="214314"/>
          </a:xfrm>
          <a:prstGeom prst="bentConnector3">
            <a:avLst>
              <a:gd name="adj1" fmla="val 1664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9" name="49 Dirsek Bağlayıcısı"/>
          <p:cNvCxnSpPr>
            <a:cxnSpLocks/>
          </p:cNvCxnSpPr>
          <p:nvPr/>
        </p:nvCxnSpPr>
        <p:spPr>
          <a:xfrm rot="10800000" flipV="1">
            <a:off x="0" y="3214686"/>
            <a:ext cx="571472" cy="214314"/>
          </a:xfrm>
          <a:prstGeom prst="bentConnector3">
            <a:avLst>
              <a:gd name="adj1" fmla="val 4998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0" name="50 Dirsek Bağlayıcısı"/>
          <p:cNvCxnSpPr>
            <a:cxnSpLocks/>
          </p:cNvCxnSpPr>
          <p:nvPr/>
        </p:nvCxnSpPr>
        <p:spPr>
          <a:xfrm rot="10800000" flipV="1">
            <a:off x="7500958" y="2643182"/>
            <a:ext cx="642942" cy="142876"/>
          </a:xfrm>
          <a:prstGeom prst="bentConnector3">
            <a:avLst>
              <a:gd name="adj1" fmla="val 85555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51 Dirsek Bağlayıcısı"/>
          <p:cNvCxnSpPr>
            <a:cxnSpLocks/>
          </p:cNvCxnSpPr>
          <p:nvPr/>
        </p:nvCxnSpPr>
        <p:spPr>
          <a:xfrm rot="10800000" flipV="1">
            <a:off x="7286644" y="3429000"/>
            <a:ext cx="857256" cy="71438"/>
          </a:xfrm>
          <a:prstGeom prst="bentConnector3">
            <a:avLst>
              <a:gd name="adj1" fmla="val 88889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2" name="52 Dirsek Bağlayıcısı"/>
          <p:cNvCxnSpPr>
            <a:cxnSpLocks/>
          </p:cNvCxnSpPr>
          <p:nvPr/>
        </p:nvCxnSpPr>
        <p:spPr>
          <a:xfrm rot="10800000" flipV="1">
            <a:off x="4595813" y="4429132"/>
            <a:ext cx="642942" cy="142876"/>
          </a:xfrm>
          <a:prstGeom prst="bentConnector3">
            <a:avLst>
              <a:gd name="adj1" fmla="val 85555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53 Dirsek Bağlayıcısı"/>
          <p:cNvCxnSpPr>
            <a:cxnSpLocks/>
          </p:cNvCxnSpPr>
          <p:nvPr/>
        </p:nvCxnSpPr>
        <p:spPr>
          <a:xfrm rot="10800000" flipV="1">
            <a:off x="4381499" y="5214950"/>
            <a:ext cx="857256" cy="71438"/>
          </a:xfrm>
          <a:prstGeom prst="bentConnector3">
            <a:avLst>
              <a:gd name="adj1" fmla="val 88889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4 Grup"/>
          <p:cNvGrpSpPr/>
          <p:nvPr/>
        </p:nvGrpSpPr>
        <p:grpSpPr>
          <a:xfrm>
            <a:off x="8857961" y="857232"/>
            <a:ext cx="386079" cy="4856196"/>
            <a:chOff x="9068644" y="857232"/>
            <a:chExt cx="395262" cy="4856196"/>
          </a:xfrm>
        </p:grpSpPr>
        <p:cxnSp>
          <p:nvCxnSpPr>
            <p:cNvPr id="3145754" name="55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20" name="56 Metin kutusu"/>
            <p:cNvSpPr txBox="1"/>
            <p:nvPr/>
          </p:nvSpPr>
          <p:spPr>
            <a:xfrm>
              <a:off x="9068644" y="2213760"/>
              <a:ext cx="395262" cy="1424941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755" name="57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21" name="58 Metin kutusu"/>
          <p:cNvSpPr txBox="1"/>
          <p:nvPr/>
        </p:nvSpPr>
        <p:spPr>
          <a:xfrm>
            <a:off x="7172344" y="2005002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21 ARALIK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22" name="59 Metin kutusu"/>
          <p:cNvSpPr txBox="1"/>
          <p:nvPr/>
        </p:nvSpPr>
        <p:spPr>
          <a:xfrm>
            <a:off x="3929058" y="80168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21 MART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23" name="60 Metin kutusu"/>
          <p:cNvSpPr txBox="1"/>
          <p:nvPr/>
        </p:nvSpPr>
        <p:spPr>
          <a:xfrm>
            <a:off x="-428660" y="1571612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21 HAZİRAN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24" name="61 Metin kutusu"/>
          <p:cNvSpPr txBox="1"/>
          <p:nvPr/>
        </p:nvSpPr>
        <p:spPr>
          <a:xfrm>
            <a:off x="2857488" y="5572140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23 EYLÜL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25" name="62 Metin kutusu"/>
          <p:cNvSpPr txBox="1"/>
          <p:nvPr/>
        </p:nvSpPr>
        <p:spPr>
          <a:xfrm>
            <a:off x="4857752" y="4286256"/>
            <a:ext cx="1480063" cy="28575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EKİM 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26" name="63 Metin kutusu"/>
          <p:cNvSpPr txBox="1"/>
          <p:nvPr/>
        </p:nvSpPr>
        <p:spPr>
          <a:xfrm>
            <a:off x="5163639" y="4071942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KASIM 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27" name="64 Metin kutusu"/>
          <p:cNvSpPr txBox="1"/>
          <p:nvPr/>
        </p:nvSpPr>
        <p:spPr>
          <a:xfrm>
            <a:off x="5449391" y="1571612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OCAK 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28" name="65 Metin kutusu"/>
          <p:cNvSpPr txBox="1"/>
          <p:nvPr/>
        </p:nvSpPr>
        <p:spPr>
          <a:xfrm>
            <a:off x="4735011" y="1252522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ŞUBAT 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29" name="66 Metin kutusu"/>
          <p:cNvSpPr txBox="1"/>
          <p:nvPr/>
        </p:nvSpPr>
        <p:spPr>
          <a:xfrm>
            <a:off x="1500167" y="1151738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NİSAN 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30" name="67 Metin kutusu"/>
          <p:cNvSpPr txBox="1"/>
          <p:nvPr/>
        </p:nvSpPr>
        <p:spPr>
          <a:xfrm>
            <a:off x="857224" y="1437490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MAYIS 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31" name="68 Metin kutusu"/>
          <p:cNvSpPr txBox="1"/>
          <p:nvPr/>
        </p:nvSpPr>
        <p:spPr>
          <a:xfrm>
            <a:off x="533371" y="3794944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TEMMUZ 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32" name="69 Metin kutusu"/>
          <p:cNvSpPr txBox="1"/>
          <p:nvPr/>
        </p:nvSpPr>
        <p:spPr>
          <a:xfrm>
            <a:off x="1234549" y="4152134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/>
              <a:t>AĞUSTOS 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33" name="70 Metin kutusu"/>
          <p:cNvSpPr txBox="1"/>
          <p:nvPr/>
        </p:nvSpPr>
        <p:spPr>
          <a:xfrm>
            <a:off x="6786578" y="2357430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tx2"/>
                </a:solidFill>
              </a:rPr>
              <a:t>KIŞ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34" name="71 Metin kutusu"/>
          <p:cNvSpPr txBox="1"/>
          <p:nvPr/>
        </p:nvSpPr>
        <p:spPr>
          <a:xfrm>
            <a:off x="2000232" y="142852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tx2"/>
                </a:solidFill>
              </a:rPr>
              <a:t>İLKBAHAR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35" name="72 Metin kutusu"/>
          <p:cNvSpPr txBox="1"/>
          <p:nvPr/>
        </p:nvSpPr>
        <p:spPr>
          <a:xfrm>
            <a:off x="-714412" y="2000240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tx2"/>
                </a:solidFill>
              </a:rPr>
              <a:t>YAZ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36" name="73 Metin kutusu"/>
          <p:cNvSpPr txBox="1"/>
          <p:nvPr/>
        </p:nvSpPr>
        <p:spPr>
          <a:xfrm>
            <a:off x="3929058" y="4152134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tx2"/>
                </a:solidFill>
              </a:rPr>
              <a:t>SONBAHAR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37" name="74 Metin kutusu"/>
          <p:cNvSpPr txBox="1"/>
          <p:nvPr/>
        </p:nvSpPr>
        <p:spPr>
          <a:xfrm>
            <a:off x="3929058" y="4929198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</a:rPr>
              <a:t>İLKBAHAR</a:t>
            </a:r>
            <a:endParaRPr b="1" dirty="0" sz="12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38" name="75 Metin kutusu"/>
          <p:cNvSpPr txBox="1"/>
          <p:nvPr/>
        </p:nvSpPr>
        <p:spPr>
          <a:xfrm>
            <a:off x="6715140" y="3214686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  <a:latin typeface="Comic Sans MS" pitchFamily="66" charset="0"/>
              </a:rPr>
              <a:t>YAZ</a:t>
            </a:r>
            <a:endParaRPr b="1" dirty="0" sz="12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39" name="76 Metin kutusu"/>
          <p:cNvSpPr txBox="1"/>
          <p:nvPr/>
        </p:nvSpPr>
        <p:spPr>
          <a:xfrm>
            <a:off x="2295508" y="1331580"/>
            <a:ext cx="1466860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</a:rPr>
              <a:t>SONBAHAR</a:t>
            </a:r>
            <a:endParaRPr b="1" dirty="0" sz="12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40" name="77 Metin kutusu"/>
          <p:cNvSpPr txBox="1"/>
          <p:nvPr/>
        </p:nvSpPr>
        <p:spPr>
          <a:xfrm>
            <a:off x="-785850" y="3143248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</a:rPr>
              <a:t>KIŞ</a:t>
            </a:r>
            <a:endParaRPr b="1" dirty="0" sz="12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41" name="78 Metin kutusu"/>
          <p:cNvSpPr txBox="1"/>
          <p:nvPr/>
        </p:nvSpPr>
        <p:spPr>
          <a:xfrm>
            <a:off x="6858016" y="5072074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tx2"/>
                </a:solidFill>
              </a:rPr>
              <a:t>İLKB.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42" name="79 Metin kutusu"/>
          <p:cNvSpPr txBox="1"/>
          <p:nvPr/>
        </p:nvSpPr>
        <p:spPr>
          <a:xfrm>
            <a:off x="6806713" y="5500702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tx2"/>
                </a:solidFill>
              </a:rPr>
              <a:t>YAZ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43" name="80 Metin kutusu"/>
          <p:cNvSpPr txBox="1"/>
          <p:nvPr/>
        </p:nvSpPr>
        <p:spPr>
          <a:xfrm>
            <a:off x="6806713" y="6000768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tx2"/>
                </a:solidFill>
              </a:rPr>
              <a:t>SONB.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44" name="81 Metin kutusu"/>
          <p:cNvSpPr txBox="1"/>
          <p:nvPr/>
        </p:nvSpPr>
        <p:spPr>
          <a:xfrm>
            <a:off x="6806713" y="6429396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tx2"/>
                </a:solidFill>
              </a:rPr>
              <a:t>KIŞ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45" name="82 Metin kutusu"/>
          <p:cNvSpPr txBox="1"/>
          <p:nvPr/>
        </p:nvSpPr>
        <p:spPr>
          <a:xfrm>
            <a:off x="7521093" y="5072074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</a:rPr>
              <a:t>SONB.</a:t>
            </a:r>
            <a:endParaRPr b="1" dirty="0" sz="12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46" name="83 Metin kutusu"/>
          <p:cNvSpPr txBox="1"/>
          <p:nvPr/>
        </p:nvSpPr>
        <p:spPr>
          <a:xfrm>
            <a:off x="7463942" y="5500702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</a:rPr>
              <a:t>KIŞ</a:t>
            </a:r>
            <a:endParaRPr b="1" dirty="0" sz="12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47" name="84 Metin kutusu"/>
          <p:cNvSpPr txBox="1"/>
          <p:nvPr/>
        </p:nvSpPr>
        <p:spPr>
          <a:xfrm>
            <a:off x="7521093" y="6429396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</a:rPr>
              <a:t>YAZ</a:t>
            </a:r>
            <a:endParaRPr b="1" dirty="0" sz="12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48" name="85 Metin kutusu"/>
          <p:cNvSpPr txBox="1"/>
          <p:nvPr/>
        </p:nvSpPr>
        <p:spPr>
          <a:xfrm>
            <a:off x="7521093" y="6000768"/>
            <a:ext cx="2123005" cy="2769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</a:rPr>
              <a:t>İLKB.</a:t>
            </a:r>
            <a:endParaRPr b="1" dirty="0" sz="12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649" name="86 Satır Belirtme Çizgisi 1 (Diğer Çubuk)"/>
          <p:cNvSpPr/>
          <p:nvPr/>
        </p:nvSpPr>
        <p:spPr>
          <a:xfrm>
            <a:off x="5857884" y="142852"/>
            <a:ext cx="1357322" cy="571504"/>
          </a:xfrm>
          <a:prstGeom prst="accentCallout1">
            <a:avLst>
              <a:gd name="adj1" fmla="val 18750"/>
              <a:gd name="adj2" fmla="val -8333"/>
              <a:gd name="adj3" fmla="val 19167"/>
              <a:gd name="adj4" fmla="val -3763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650" name="87 Satır Belirtme Çizgisi 1 (Diğer Çubuk)"/>
          <p:cNvSpPr/>
          <p:nvPr/>
        </p:nvSpPr>
        <p:spPr>
          <a:xfrm>
            <a:off x="4786314" y="5572140"/>
            <a:ext cx="1357322" cy="571504"/>
          </a:xfrm>
          <a:prstGeom prst="accentCallout1">
            <a:avLst>
              <a:gd name="adj1" fmla="val 18750"/>
              <a:gd name="adj2" fmla="val -8333"/>
              <a:gd name="adj3" fmla="val 19167"/>
              <a:gd name="adj4" fmla="val -3763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651" name="88 Satır Belirtme Çizgisi 3 (Diğer Çubuk)"/>
          <p:cNvSpPr/>
          <p:nvPr/>
        </p:nvSpPr>
        <p:spPr>
          <a:xfrm>
            <a:off x="357158" y="785794"/>
            <a:ext cx="1714512" cy="571504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2963"/>
              <a:gd name="adj8" fmla="val 476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652" name="89 Satır Belirtme Çizgisi 3 (Diğer Çubuk)"/>
          <p:cNvSpPr/>
          <p:nvPr/>
        </p:nvSpPr>
        <p:spPr>
          <a:xfrm>
            <a:off x="7572396" y="1142984"/>
            <a:ext cx="1428760" cy="571504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2963"/>
              <a:gd name="adj8" fmla="val 3936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653" name="90 Metin kutusu"/>
          <p:cNvSpPr txBox="1"/>
          <p:nvPr/>
        </p:nvSpPr>
        <p:spPr>
          <a:xfrm>
            <a:off x="5482729" y="128565"/>
            <a:ext cx="2123005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</a:rPr>
              <a:t>EKİNOKS</a:t>
            </a:r>
          </a:p>
        </p:txBody>
      </p:sp>
      <p:sp>
        <p:nvSpPr>
          <p:cNvPr id="1048654" name="91 Metin kutusu"/>
          <p:cNvSpPr txBox="1"/>
          <p:nvPr/>
        </p:nvSpPr>
        <p:spPr>
          <a:xfrm>
            <a:off x="4414837" y="5548327"/>
            <a:ext cx="2123005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</a:rPr>
              <a:t>EKİNOKS</a:t>
            </a:r>
          </a:p>
        </p:txBody>
      </p:sp>
      <p:sp>
        <p:nvSpPr>
          <p:cNvPr id="1048655" name="92 Metin kutusu"/>
          <p:cNvSpPr txBox="1"/>
          <p:nvPr/>
        </p:nvSpPr>
        <p:spPr>
          <a:xfrm>
            <a:off x="142844" y="771506"/>
            <a:ext cx="2123005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00B050"/>
                </a:solidFill>
              </a:rPr>
              <a:t>GÜN DÖNÜMÜ</a:t>
            </a:r>
          </a:p>
        </p:txBody>
      </p:sp>
      <p:sp>
        <p:nvSpPr>
          <p:cNvPr id="1048656" name="93 Metin kutusu"/>
          <p:cNvSpPr txBox="1"/>
          <p:nvPr/>
        </p:nvSpPr>
        <p:spPr>
          <a:xfrm>
            <a:off x="7219968" y="1142984"/>
            <a:ext cx="2123005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00B050"/>
                </a:solidFill>
              </a:rPr>
              <a:t>GÜN DÖNÜMÜ</a:t>
            </a:r>
          </a:p>
        </p:txBody>
      </p:sp>
      <p:sp>
        <p:nvSpPr>
          <p:cNvPr id="1048657" name="94 Metin kutusu"/>
          <p:cNvSpPr txBox="1"/>
          <p:nvPr/>
        </p:nvSpPr>
        <p:spPr>
          <a:xfrm>
            <a:off x="3143240" y="642918"/>
            <a:ext cx="2123005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tr-TR" smtClean="0">
                <a:solidFill>
                  <a:schemeClr val="bg1"/>
                </a:solidFill>
              </a:rPr>
              <a:t>KYK</a:t>
            </a:r>
            <a:endParaRPr b="1" dirty="0" lang="tr-TR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48658" name="95 Metin kutusu"/>
          <p:cNvSpPr txBox="1"/>
          <p:nvPr/>
        </p:nvSpPr>
        <p:spPr>
          <a:xfrm>
            <a:off x="6000760" y="2500306"/>
            <a:ext cx="2123005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tr-TR" smtClean="0">
                <a:solidFill>
                  <a:schemeClr val="bg1"/>
                </a:solidFill>
              </a:rPr>
              <a:t>KYK</a:t>
            </a:r>
            <a:endParaRPr b="1" dirty="0" lang="tr-TR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48659" name="96 Metin kutusu"/>
          <p:cNvSpPr txBox="1"/>
          <p:nvPr/>
        </p:nvSpPr>
        <p:spPr>
          <a:xfrm>
            <a:off x="3143240" y="4286256"/>
            <a:ext cx="2123005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tr-TR" smtClean="0">
                <a:solidFill>
                  <a:schemeClr val="bg1"/>
                </a:solidFill>
              </a:rPr>
              <a:t>KYK</a:t>
            </a:r>
            <a:endParaRPr b="1" dirty="0" lang="tr-TR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48660" name="97 Metin kutusu"/>
          <p:cNvSpPr txBox="1"/>
          <p:nvPr/>
        </p:nvSpPr>
        <p:spPr>
          <a:xfrm>
            <a:off x="214282" y="2500306"/>
            <a:ext cx="2123005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tr-TR" smtClean="0">
                <a:solidFill>
                  <a:schemeClr val="bg1"/>
                </a:solidFill>
              </a:rPr>
              <a:t>KYK</a:t>
            </a:r>
            <a:endParaRPr b="1" dirty="0" lang="tr-TR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48661" name="98 Metin kutusu"/>
          <p:cNvSpPr txBox="1"/>
          <p:nvPr/>
        </p:nvSpPr>
        <p:spPr>
          <a:xfrm>
            <a:off x="-71470" y="3071810"/>
            <a:ext cx="2123005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tr-TR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GYK</a:t>
            </a:r>
            <a:endParaRPr b="1" dirty="0" lang="tr-TR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8662" name="99 Metin kutusu"/>
          <p:cNvSpPr txBox="1"/>
          <p:nvPr/>
        </p:nvSpPr>
        <p:spPr>
          <a:xfrm>
            <a:off x="2928926" y="1142984"/>
            <a:ext cx="2123005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tr-TR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GYK</a:t>
            </a:r>
            <a:endParaRPr b="1" dirty="0" lang="tr-TR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8663" name="100 Metin kutusu"/>
          <p:cNvSpPr txBox="1"/>
          <p:nvPr/>
        </p:nvSpPr>
        <p:spPr>
          <a:xfrm>
            <a:off x="2877623" y="4857760"/>
            <a:ext cx="2123005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tr-TR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GYK</a:t>
            </a:r>
            <a:endParaRPr b="1" dirty="0" lang="tr-TR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8664" name="101 Metin kutusu"/>
          <p:cNvSpPr txBox="1"/>
          <p:nvPr/>
        </p:nvSpPr>
        <p:spPr>
          <a:xfrm>
            <a:off x="5786446" y="3071810"/>
            <a:ext cx="2123005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tr-TR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GYK</a:t>
            </a:r>
            <a:endParaRPr b="1" dirty="0" lang="tr-TR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145756" name="103 Düz Ok Bağlayıcısı"/>
          <p:cNvCxnSpPr>
            <a:cxnSpLocks/>
          </p:cNvCxnSpPr>
          <p:nvPr/>
        </p:nvCxnSpPr>
        <p:spPr>
          <a:xfrm rot="10800000">
            <a:off x="1785918" y="2786058"/>
            <a:ext cx="2428892" cy="1588"/>
          </a:xfrm>
          <a:prstGeom prst="straightConnector1"/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7" name="105 Düz Ok Bağlayıcısı"/>
          <p:cNvCxnSpPr>
            <a:cxnSpLocks/>
          </p:cNvCxnSpPr>
          <p:nvPr/>
        </p:nvCxnSpPr>
        <p:spPr>
          <a:xfrm rot="10800000" flipV="1">
            <a:off x="1500166" y="2786058"/>
            <a:ext cx="2786082" cy="642942"/>
          </a:xfrm>
          <a:prstGeom prst="straightConnector1"/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8" name="107 Düz Ok Bağlayıcısı"/>
          <p:cNvCxnSpPr>
            <a:cxnSpLocks/>
          </p:cNvCxnSpPr>
          <p:nvPr/>
        </p:nvCxnSpPr>
        <p:spPr>
          <a:xfrm>
            <a:off x="5214942" y="3000372"/>
            <a:ext cx="1214446" cy="1588"/>
          </a:xfrm>
          <a:prstGeom prst="straightConnector1"/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9" name="110 Düz Ok Bağlayıcısı"/>
          <p:cNvCxnSpPr>
            <a:cxnSpLocks/>
          </p:cNvCxnSpPr>
          <p:nvPr/>
        </p:nvCxnSpPr>
        <p:spPr>
          <a:xfrm flipV="1">
            <a:off x="5214942" y="2357430"/>
            <a:ext cx="1428760" cy="571504"/>
          </a:xfrm>
          <a:prstGeom prst="straightConnector1"/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5" name="111 Dikdörtgen"/>
          <p:cNvSpPr/>
          <p:nvPr/>
        </p:nvSpPr>
        <p:spPr>
          <a:xfrm>
            <a:off x="-1091604" y="928670"/>
            <a:ext cx="4572000" cy="461665"/>
          </a:xfrm>
          <a:prstGeom prst="rect"/>
        </p:spPr>
        <p:txBody>
          <a:bodyPr>
            <a:spAutoFit/>
          </a:bodyPr>
          <a:p>
            <a:pPr algn="ctr"/>
            <a:r>
              <a:rPr b="1" dirty="0" sz="1200" lang="tr-TR" smtClean="0">
                <a:latin typeface="Calibri" pitchFamily="34" charset="0"/>
                <a:cs typeface="Calibri" pitchFamily="34" charset="0"/>
              </a:rPr>
              <a:t>KYK- EN UZUN GÜNDÜZ</a:t>
            </a:r>
          </a:p>
          <a:p>
            <a:pPr algn="ctr"/>
            <a:r>
              <a:rPr b="1" dirty="0" sz="1200" lang="tr-TR" smtClean="0">
                <a:latin typeface="Calibri" pitchFamily="34" charset="0"/>
                <a:cs typeface="Calibri" pitchFamily="34" charset="0"/>
              </a:rPr>
              <a:t>GYK- EN KISA GÜNDÜZ</a:t>
            </a:r>
            <a:endParaRPr b="1" dirty="0" sz="1200" lang="tr-T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8666" name="112 Dikdörtgen"/>
          <p:cNvSpPr/>
          <p:nvPr/>
        </p:nvSpPr>
        <p:spPr>
          <a:xfrm>
            <a:off x="6010284" y="1316340"/>
            <a:ext cx="4572000" cy="461665"/>
          </a:xfrm>
          <a:prstGeom prst="rect"/>
        </p:spPr>
        <p:txBody>
          <a:bodyPr>
            <a:spAutoFit/>
          </a:bodyPr>
          <a:p>
            <a:pPr algn="ctr"/>
            <a:r>
              <a:rPr b="1" dirty="0" sz="1200" lang="tr-TR" smtClean="0">
                <a:latin typeface="Calibri" pitchFamily="34" charset="0"/>
                <a:cs typeface="Calibri" pitchFamily="34" charset="0"/>
              </a:rPr>
              <a:t>KYK- EN UZUN GECE</a:t>
            </a:r>
          </a:p>
          <a:p>
            <a:pPr algn="ctr"/>
            <a:r>
              <a:rPr b="1" dirty="0" sz="1200" lang="tr-TR" smtClean="0">
                <a:latin typeface="Calibri" pitchFamily="34" charset="0"/>
                <a:cs typeface="Calibri" pitchFamily="34" charset="0"/>
              </a:rPr>
              <a:t>GYK- EN KISA GECE</a:t>
            </a:r>
            <a:endParaRPr b="1" dirty="0" sz="1200" lang="tr-T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8667" name="113 Dikdörtgen"/>
          <p:cNvSpPr/>
          <p:nvPr/>
        </p:nvSpPr>
        <p:spPr>
          <a:xfrm>
            <a:off x="3205154" y="5722937"/>
            <a:ext cx="4572000" cy="461665"/>
          </a:xfrm>
          <a:prstGeom prst="rect"/>
        </p:spPr>
        <p:txBody>
          <a:bodyPr>
            <a:spAutoFit/>
          </a:bodyPr>
          <a:p>
            <a:pPr algn="ctr"/>
            <a:r>
              <a:rPr b="1" dirty="0" sz="1200" lang="tr-TR" smtClean="0">
                <a:latin typeface="Calibri" pitchFamily="34" charset="0"/>
                <a:cs typeface="Calibri" pitchFamily="34" charset="0"/>
              </a:rPr>
              <a:t>GECE GÜNDÜZ </a:t>
            </a:r>
          </a:p>
          <a:p>
            <a:pPr algn="ctr"/>
            <a:r>
              <a:rPr b="1" dirty="0" sz="1200" lang="tr-TR" smtClean="0">
                <a:latin typeface="Calibri" pitchFamily="34" charset="0"/>
                <a:cs typeface="Calibri" pitchFamily="34" charset="0"/>
              </a:rPr>
              <a:t>EŞİTLİĞİ</a:t>
            </a:r>
            <a:endParaRPr b="1" dirty="0" sz="1200" lang="tr-T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8668" name="114 Dikdörtgen"/>
          <p:cNvSpPr/>
          <p:nvPr/>
        </p:nvSpPr>
        <p:spPr>
          <a:xfrm>
            <a:off x="4267200" y="305730"/>
            <a:ext cx="4572000" cy="461665"/>
          </a:xfrm>
          <a:prstGeom prst="rect"/>
        </p:spPr>
        <p:txBody>
          <a:bodyPr>
            <a:spAutoFit/>
          </a:bodyPr>
          <a:p>
            <a:pPr algn="ctr"/>
            <a:r>
              <a:rPr b="1" dirty="0" sz="1200" lang="tr-TR" smtClean="0">
                <a:latin typeface="Calibri" pitchFamily="34" charset="0"/>
                <a:cs typeface="Calibri" pitchFamily="34" charset="0"/>
              </a:rPr>
              <a:t>GECE GÜNDÜZ </a:t>
            </a:r>
          </a:p>
          <a:p>
            <a:pPr algn="ctr"/>
            <a:r>
              <a:rPr b="1" dirty="0" sz="1200" lang="tr-TR" smtClean="0">
                <a:latin typeface="Calibri" pitchFamily="34" charset="0"/>
                <a:cs typeface="Calibri" pitchFamily="34" charset="0"/>
              </a:rPr>
              <a:t>EŞİTLİĞİ</a:t>
            </a:r>
            <a:endParaRPr b="1" dirty="0" sz="1200" lang="tr-TR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8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1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6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9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5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40"/>
                                        <p:tgtEl>
                                          <p:spTgt spid="314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5"/>
                                        <p:tgtEl>
                                          <p:spTgt spid="314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0"/>
                                        <p:tgtEl>
                                          <p:spTgt spid="314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85"/>
                                        <p:tgtEl>
                                          <p:spTgt spid="314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>
                      <p:stCondLst>
                        <p:cond delay="indefinite"/>
                      </p:stCondLst>
                      <p:childTnLst>
                        <p:par>
                          <p:cTn fill="hold" id="87">
                            <p:stCondLst>
                              <p:cond delay="0"/>
                            </p:stCondLst>
                            <p:childTnLst>
                              <p:par>
                                <p:cTn fill="hold" id="8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id="9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6">
                      <p:stCondLst>
                        <p:cond delay="indefinite"/>
                      </p:stCondLst>
                      <p:childTnLst>
                        <p:par>
                          <p:cTn fill="hold" id="107">
                            <p:stCondLst>
                              <p:cond delay="0"/>
                            </p:stCondLst>
                            <p:childTnLst>
                              <p:par>
                                <p:cTn fill="hold" id="10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6">
                      <p:stCondLst>
                        <p:cond delay="indefinite"/>
                      </p:stCondLst>
                      <p:childTnLst>
                        <p:par>
                          <p:cTn fill="hold" id="1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6">
                      <p:stCondLst>
                        <p:cond delay="indefinite"/>
                      </p:stCondLst>
                      <p:childTnLst>
                        <p:par>
                          <p:cTn fill="hold" id="127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6">
                      <p:stCondLst>
                        <p:cond delay="indefinite"/>
                      </p:stCondLst>
                      <p:childTnLst>
                        <p:par>
                          <p:cTn fill="hold" id="137">
                            <p:stCondLst>
                              <p:cond delay="0"/>
                            </p:stCondLst>
                            <p:childTnLst>
                              <p:par>
                                <p:cTn fill="hold" id="13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3145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1"/>
                                        <p:tgtEl>
                                          <p:spTgt spid="3145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4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5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6">
                      <p:stCondLst>
                        <p:cond delay="indefinite"/>
                      </p:stCondLst>
                      <p:childTnLst>
                        <p:par>
                          <p:cTn fill="hold" id="1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1">
                      <p:stCondLst>
                        <p:cond delay="indefinite"/>
                      </p:stCondLst>
                      <p:childTnLst>
                        <p:par>
                          <p:cTn fill="hold" id="15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53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54"/>
                                        <p:tgtEl>
                                          <p:spTgt spid="10486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5">
                      <p:stCondLst>
                        <p:cond delay="indefinite"/>
                      </p:stCondLst>
                      <p:childTnLst>
                        <p:par>
                          <p:cTn fill="hold" id="1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9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0">
                      <p:stCondLst>
                        <p:cond delay="indefinite"/>
                      </p:stCondLst>
                      <p:childTnLst>
                        <p:par>
                          <p:cTn fill="hold" id="16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64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5">
                      <p:stCondLst>
                        <p:cond delay="indefinite"/>
                      </p:stCondLst>
                      <p:childTnLst>
                        <p:par>
                          <p:cTn fill="hold" id="1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69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0">
                      <p:stCondLst>
                        <p:cond delay="indefinite"/>
                      </p:stCondLst>
                      <p:childTnLst>
                        <p:par>
                          <p:cTn fill="hold" id="17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72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73"/>
                                        <p:tgtEl>
                                          <p:spTgt spid="10486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4">
                      <p:stCondLst>
                        <p:cond delay="indefinite"/>
                      </p:stCondLst>
                      <p:childTnLst>
                        <p:par>
                          <p:cTn fill="hold" id="17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8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9">
                      <p:stCondLst>
                        <p:cond delay="indefinite"/>
                      </p:stCondLst>
                      <p:childTnLst>
                        <p:par>
                          <p:cTn fill="hold" id="18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83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4">
                      <p:stCondLst>
                        <p:cond delay="indefinite"/>
                      </p:stCondLst>
                      <p:childTnLst>
                        <p:par>
                          <p:cTn fill="hold" id="18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88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9">
                      <p:stCondLst>
                        <p:cond delay="indefinite"/>
                      </p:stCondLst>
                      <p:childTnLst>
                        <p:par>
                          <p:cTn fill="hold" id="19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91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92"/>
                                        <p:tgtEl>
                                          <p:spTgt spid="10486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3">
                      <p:stCondLst>
                        <p:cond delay="indefinite"/>
                      </p:stCondLst>
                      <p:childTnLst>
                        <p:par>
                          <p:cTn fill="hold" id="1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97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8">
                      <p:stCondLst>
                        <p:cond delay="indefinite"/>
                      </p:stCondLst>
                      <p:childTnLst>
                        <p:par>
                          <p:cTn fill="hold" id="19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02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3">
                      <p:stCondLst>
                        <p:cond delay="indefinite"/>
                      </p:stCondLst>
                      <p:childTnLst>
                        <p:par>
                          <p:cTn fill="hold" id="20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07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8">
                      <p:stCondLst>
                        <p:cond delay="indefinite"/>
                      </p:stCondLst>
                      <p:childTnLst>
                        <p:par>
                          <p:cTn fill="hold" id="20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10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211"/>
                                        <p:tgtEl>
                                          <p:spTgt spid="10486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2">
                      <p:stCondLst>
                        <p:cond delay="indefinite"/>
                      </p:stCondLst>
                      <p:childTnLst>
                        <p:par>
                          <p:cTn fill="hold" id="2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16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7">
                      <p:stCondLst>
                        <p:cond delay="indefinite"/>
                      </p:stCondLst>
                      <p:childTnLst>
                        <p:par>
                          <p:cTn fill="hold" id="2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1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2">
                      <p:stCondLst>
                        <p:cond delay="indefinite"/>
                      </p:stCondLst>
                      <p:childTnLst>
                        <p:par>
                          <p:cTn fill="hold" id="2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6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7">
                      <p:stCondLst>
                        <p:cond delay="indefinite"/>
                      </p:stCondLst>
                      <p:childTnLst>
                        <p:par>
                          <p:cTn fill="hold" id="2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31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2">
                      <p:stCondLst>
                        <p:cond delay="indefinite"/>
                      </p:stCondLst>
                      <p:childTnLst>
                        <p:par>
                          <p:cTn fill="hold" id="2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36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7">
                      <p:stCondLst>
                        <p:cond delay="indefinite"/>
                      </p:stCondLst>
                      <p:childTnLst>
                        <p:par>
                          <p:cTn fill="hold" id="2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41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2">
                      <p:stCondLst>
                        <p:cond delay="indefinite"/>
                      </p:stCondLst>
                      <p:childTnLst>
                        <p:par>
                          <p:cTn fill="hold" id="2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6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7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8">
                      <p:stCondLst>
                        <p:cond delay="indefinite"/>
                      </p:stCondLst>
                      <p:childTnLst>
                        <p:par>
                          <p:cTn fill="hold" id="2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2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3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4">
                      <p:stCondLst>
                        <p:cond delay="indefinite"/>
                      </p:stCondLst>
                      <p:childTnLst>
                        <p:par>
                          <p:cTn fill="hold" id="2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58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9">
                      <p:stCondLst>
                        <p:cond delay="indefinite"/>
                      </p:stCondLst>
                      <p:childTnLst>
                        <p:par>
                          <p:cTn fill="hold" id="2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63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4">
                      <p:stCondLst>
                        <p:cond delay="indefinite"/>
                      </p:stCondLst>
                      <p:childTnLst>
                        <p:par>
                          <p:cTn fill="hold" id="26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8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9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0">
                      <p:stCondLst>
                        <p:cond delay="indefinite"/>
                      </p:stCondLst>
                      <p:childTnLst>
                        <p:par>
                          <p:cTn fill="hold" id="27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4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5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6">
                      <p:stCondLst>
                        <p:cond delay="indefinite"/>
                      </p:stCondLst>
                      <p:childTnLst>
                        <p:par>
                          <p:cTn fill="hold" id="27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8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1">
                      <p:stCondLst>
                        <p:cond delay="indefinite"/>
                      </p:stCondLst>
                      <p:childTnLst>
                        <p:par>
                          <p:cTn fill="hold" id="2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85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6">
                      <p:stCondLst>
                        <p:cond delay="indefinite"/>
                      </p:stCondLst>
                      <p:childTnLst>
                        <p:par>
                          <p:cTn fill="hold" id="287">
                            <p:stCondLst>
                              <p:cond delay="0"/>
                            </p:stCondLst>
                            <p:childTnLst>
                              <p:par>
                                <p:cTn fill="hold" id="28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0"/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1"/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4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5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6">
                      <p:stCondLst>
                        <p:cond delay="indefinite"/>
                      </p:stCondLst>
                      <p:childTnLst>
                        <p:par>
                          <p:cTn fill="hold" id="297">
                            <p:stCondLst>
                              <p:cond delay="0"/>
                            </p:stCondLst>
                            <p:childTnLst>
                              <p:par>
                                <p:cTn fill="hold" id="29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0"/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1"/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4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5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6">
                      <p:stCondLst>
                        <p:cond delay="indefinite"/>
                      </p:stCondLst>
                      <p:childTnLst>
                        <p:par>
                          <p:cTn fill="hold" id="30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0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1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2">
                      <p:stCondLst>
                        <p:cond delay="indefinite"/>
                      </p:stCondLst>
                      <p:childTnLst>
                        <p:par>
                          <p:cTn fill="hold" id="3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6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7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8">
                      <p:stCondLst>
                        <p:cond delay="indefinite"/>
                      </p:stCondLst>
                      <p:childTnLst>
                        <p:par>
                          <p:cTn fill="hold" id="3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2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3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4">
                      <p:stCondLst>
                        <p:cond delay="indefinite"/>
                      </p:stCondLst>
                      <p:childTnLst>
                        <p:par>
                          <p:cTn fill="hold" id="3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8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9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0">
                      <p:stCondLst>
                        <p:cond delay="indefinite"/>
                      </p:stCondLst>
                      <p:childTnLst>
                        <p:par>
                          <p:cTn fill="hold" id="3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4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5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6">
                      <p:stCondLst>
                        <p:cond delay="indefinite"/>
                      </p:stCondLst>
                      <p:childTnLst>
                        <p:par>
                          <p:cTn fill="hold" id="3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0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1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2">
                      <p:stCondLst>
                        <p:cond delay="indefinite"/>
                      </p:stCondLst>
                      <p:childTnLst>
                        <p:par>
                          <p:cTn fill="hold" id="3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6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7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8">
                      <p:stCondLst>
                        <p:cond delay="indefinite"/>
                      </p:stCondLst>
                      <p:childTnLst>
                        <p:par>
                          <p:cTn fill="hold" id="3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2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3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/>
      <p:bldP spid="1048619" grpId="0"/>
      <p:bldP spid="1048621" grpId="0"/>
      <p:bldP spid="1048621" grpId="1"/>
      <p:bldP spid="1048622" grpId="0"/>
      <p:bldP spid="1048622" grpId="1"/>
      <p:bldP spid="1048623" grpId="0"/>
      <p:bldP spid="1048623" grpId="1"/>
      <p:bldP spid="1048624" grpId="0"/>
      <p:bldP spid="1048624" grpId="1"/>
      <p:bldP spid="1048625" grpId="0"/>
      <p:bldP spid="1048626" grpId="0"/>
      <p:bldP spid="1048627" grpId="0"/>
      <p:bldP spid="1048628" grpId="0"/>
      <p:bldP spid="1048629" grpId="0"/>
      <p:bldP spid="1048630" grpId="0"/>
      <p:bldP spid="1048631" grpId="0"/>
      <p:bldP spid="1048632" grpId="0"/>
      <p:bldP spid="1048633" grpId="0"/>
      <p:bldP spid="1048634" grpId="0"/>
      <p:bldP spid="1048635" grpId="0"/>
      <p:bldP spid="1048636" grpId="0"/>
      <p:bldP spid="1048636" grpId="1"/>
      <p:bldP spid="1048637" grpId="0"/>
      <p:bldP spid="1048638" grpId="0"/>
      <p:bldP spid="1048639" grpId="0"/>
      <p:bldP spid="1048640" grpId="0"/>
      <p:bldP spid="1048641" grpId="0"/>
      <p:bldP spid="1048642" grpId="0"/>
      <p:bldP spid="1048643" grpId="0"/>
      <p:bldP spid="1048644" grpId="0"/>
      <p:bldP spid="1048645" grpId="0"/>
      <p:bldP spid="1048646" grpId="0"/>
      <p:bldP spid="1048647" grpId="0"/>
      <p:bldP spid="1048648" grpId="0"/>
      <p:bldP spid="1048649" grpId="0" animBg="1"/>
      <p:bldP spid="1048650" grpId="0" animBg="1"/>
      <p:bldP spid="1048651" grpId="0" animBg="1"/>
      <p:bldP spid="1048652" grpId="0" animBg="1"/>
      <p:bldP spid="1048653" grpId="0"/>
      <p:bldP spid="1048654" grpId="0"/>
      <p:bldP spid="1048655" grpId="0"/>
      <p:bldP spid="1048656" grpId="0"/>
      <p:bldP spid="1048657" grpId="0"/>
      <p:bldP spid="1048658" grpId="0"/>
      <p:bldP spid="1048659" grpId="0"/>
      <p:bldP spid="1048660" grpId="0"/>
      <p:bldP spid="1048661" grpId="0"/>
      <p:bldP spid="1048662" grpId="0"/>
      <p:bldP spid="1048663" grpId="0"/>
      <p:bldP spid="1048664" grpId="0"/>
      <p:bldP spid="1048665" grpId="0"/>
      <p:bldP spid="1048666" grpId="0"/>
      <p:bldP spid="1048667" grpId="0"/>
      <p:bldP spid="10486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4 Grup"/>
          <p:cNvGrpSpPr/>
          <p:nvPr/>
        </p:nvGrpSpPr>
        <p:grpSpPr>
          <a:xfrm>
            <a:off x="8857961" y="857232"/>
            <a:ext cx="386079" cy="4856196"/>
            <a:chOff x="9068644" y="857232"/>
            <a:chExt cx="395262" cy="4856196"/>
          </a:xfrm>
        </p:grpSpPr>
        <p:cxnSp>
          <p:nvCxnSpPr>
            <p:cNvPr id="3145760" name="11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69" name="12 Metin kutusu"/>
            <p:cNvSpPr txBox="1"/>
            <p:nvPr/>
          </p:nvSpPr>
          <p:spPr>
            <a:xfrm>
              <a:off x="9068644" y="2213760"/>
              <a:ext cx="395262" cy="1424941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761" name="13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70" name="Rectangle 6"/>
          <p:cNvSpPr>
            <a:spLocks noChangeArrowheads="1"/>
          </p:cNvSpPr>
          <p:nvPr/>
        </p:nvSpPr>
        <p:spPr bwMode="auto">
          <a:xfrm>
            <a:off x="0" y="1779906"/>
            <a:ext cx="259080" cy="688338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sz="1100" i="1" kumimoji="0" lang="tr-TR" normalizeH="0" strike="noStrike" u="none" smtClean="0">
                <a:ln>
                  <a:noFill/>
                </a:ln>
                <a:solidFill>
                  <a:srgbClr val="0D0D0D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baseline="0" b="1" cap="none" sz="1100" i="1" kumimoji="0" lang="tr-TR" normalizeH="0" strike="noStrike" u="none" smtClean="0">
                <a:ln>
                  <a:noFill/>
                </a:ln>
                <a:solidFill>
                  <a:srgbClr val="0D0D0D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baseline="0" b="1" cap="none" sz="1100" i="1" kumimoji="0" lang="tr-TR" normalizeH="0" strike="noStrike" u="none" smtClean="0">
                <a:ln>
                  <a:noFill/>
                </a:ln>
                <a:solidFill>
                  <a:srgbClr val="0D0D0D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baseline="0" b="1" cap="none" sz="1100" i="1" kumimoji="0" lang="tr-TR" normalizeH="0" strike="noStrike" u="none" smtClean="0">
                <a:ln>
                  <a:noFill/>
                </a:ln>
                <a:solidFill>
                  <a:srgbClr val="0D0D0D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baseline="0" b="0" cap="none" sz="1800" i="0" kumimoji="0" lang="tr-TR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71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4</a:t>
            </a:fld>
            <a:endParaRPr lang="tr-TR"/>
          </a:p>
        </p:txBody>
      </p:sp>
      <p:sp>
        <p:nvSpPr>
          <p:cNvPr id="1048672" name="34 Metin kutusu"/>
          <p:cNvSpPr txBox="1"/>
          <p:nvPr/>
        </p:nvSpPr>
        <p:spPr>
          <a:xfrm rot="2413016">
            <a:off x="3509957" y="269397"/>
            <a:ext cx="2484892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1200" lang="tr-TR" smtClean="0"/>
              <a:t> </a:t>
            </a:r>
            <a:r>
              <a:rPr b="1" dirty="0" sz="1200" lang="tr-TR" smtClean="0">
                <a:latin typeface="Comic Sans MS" pitchFamily="66" charset="0"/>
              </a:rPr>
              <a:t>KYK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673" name="35 Metin kutusu"/>
          <p:cNvSpPr txBox="1"/>
          <p:nvPr/>
        </p:nvSpPr>
        <p:spPr>
          <a:xfrm rot="2413016">
            <a:off x="2296018" y="1847044"/>
            <a:ext cx="2484892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1200" lang="tr-TR" smtClean="0"/>
              <a:t> </a:t>
            </a:r>
            <a:r>
              <a:rPr b="1" dirty="0" sz="1200" lang="tr-TR" smtClean="0">
                <a:latin typeface="Comic Sans MS" pitchFamily="66" charset="0"/>
              </a:rPr>
              <a:t>GYK</a:t>
            </a:r>
            <a:endParaRPr b="1" dirty="0" sz="1200" lang="tr-TR">
              <a:latin typeface="Comic Sans MS" pitchFamily="66" charset="0"/>
            </a:endParaRPr>
          </a:p>
        </p:txBody>
      </p:sp>
      <p:pic>
        <p:nvPicPr>
          <p:cNvPr id="2097156" name="Picture 2" descr="thumb image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286116" y="312261"/>
            <a:ext cx="1785949" cy="1785920"/>
          </a:xfrm>
          <a:prstGeom prst="rect"/>
          <a:noFill/>
        </p:spPr>
      </p:pic>
      <p:grpSp>
        <p:nvGrpSpPr>
          <p:cNvPr id="55" name="86 Grup"/>
          <p:cNvGrpSpPr/>
          <p:nvPr/>
        </p:nvGrpSpPr>
        <p:grpSpPr>
          <a:xfrm>
            <a:off x="3384046" y="531368"/>
            <a:ext cx="1598147" cy="1348679"/>
            <a:chOff x="3384046" y="531368"/>
            <a:chExt cx="1598147" cy="1348679"/>
          </a:xfrm>
        </p:grpSpPr>
        <p:sp>
          <p:nvSpPr>
            <p:cNvPr id="1048674" name="26 Akış Çizelgesi: Gecikme"/>
            <p:cNvSpPr/>
            <p:nvPr/>
          </p:nvSpPr>
          <p:spPr>
            <a:xfrm rot="1513104">
              <a:off x="4788043" y="1246325"/>
              <a:ext cx="194150" cy="633722"/>
            </a:xfrm>
            <a:prstGeom prst="flowChartDelay"/>
            <a:solidFill>
              <a:srgbClr val="FFFF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675" name="27 Akış Çizelgesi: Gecikme"/>
            <p:cNvSpPr/>
            <p:nvPr/>
          </p:nvSpPr>
          <p:spPr>
            <a:xfrm rot="12300000">
              <a:off x="3384046" y="531368"/>
              <a:ext cx="194150" cy="633722"/>
            </a:xfrm>
            <a:prstGeom prst="flowChartDelay"/>
            <a:solidFill>
              <a:srgbClr val="FFFF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676" name="32 Serbest Form"/>
            <p:cNvSpPr/>
            <p:nvPr/>
          </p:nvSpPr>
          <p:spPr>
            <a:xfrm>
              <a:off x="3425634" y="602886"/>
              <a:ext cx="1510732" cy="1208544"/>
            </a:xfrm>
            <a:custGeom>
              <a:avLst/>
              <a:gdLst>
                <a:gd name="connsiteX0" fmla="*/ 339725 w 1873250"/>
                <a:gd name="connsiteY0" fmla="*/ 0 h 1498600"/>
                <a:gd name="connsiteX1" fmla="*/ 1873250 w 1873250"/>
                <a:gd name="connsiteY1" fmla="*/ 787400 h 1498600"/>
                <a:gd name="connsiteX2" fmla="*/ 1543050 w 1873250"/>
                <a:gd name="connsiteY2" fmla="*/ 1498600 h 1498600"/>
                <a:gd name="connsiteX3" fmla="*/ 0 w 1873250"/>
                <a:gd name="connsiteY3" fmla="*/ 701675 h 1498600"/>
                <a:gd name="connsiteX4" fmla="*/ 339725 w 1873250"/>
                <a:gd name="connsiteY4" fmla="*/ 0 h 1498600"/>
                <a:gd name="connsiteX0" fmla="*/ 339725 w 1873250"/>
                <a:gd name="connsiteY0" fmla="*/ 0 h 1498600"/>
                <a:gd name="connsiteX1" fmla="*/ 1873250 w 1873250"/>
                <a:gd name="connsiteY1" fmla="*/ 787400 h 1498600"/>
                <a:gd name="connsiteX2" fmla="*/ 1543050 w 1873250"/>
                <a:gd name="connsiteY2" fmla="*/ 1498600 h 1498600"/>
                <a:gd name="connsiteX3" fmla="*/ 0 w 1873250"/>
                <a:gd name="connsiteY3" fmla="*/ 701675 h 1498600"/>
                <a:gd name="connsiteX4" fmla="*/ 339725 w 1873250"/>
                <a:gd name="connsiteY4" fmla="*/ 0 h 1498600"/>
                <a:gd name="connsiteX0" fmla="*/ 339725 w 1873250"/>
                <a:gd name="connsiteY0" fmla="*/ 0 h 1498600"/>
                <a:gd name="connsiteX1" fmla="*/ 1873250 w 1873250"/>
                <a:gd name="connsiteY1" fmla="*/ 787400 h 1498600"/>
                <a:gd name="connsiteX2" fmla="*/ 1543050 w 1873250"/>
                <a:gd name="connsiteY2" fmla="*/ 1498600 h 1498600"/>
                <a:gd name="connsiteX3" fmla="*/ 0 w 1873250"/>
                <a:gd name="connsiteY3" fmla="*/ 701675 h 1498600"/>
                <a:gd name="connsiteX4" fmla="*/ 339725 w 1873250"/>
                <a:gd name="connsiteY4" fmla="*/ 0 h 1498600"/>
                <a:gd name="connsiteX0" fmla="*/ 339725 w 1873250"/>
                <a:gd name="connsiteY0" fmla="*/ 0 h 1498600"/>
                <a:gd name="connsiteX1" fmla="*/ 1873250 w 1873250"/>
                <a:gd name="connsiteY1" fmla="*/ 787400 h 1498600"/>
                <a:gd name="connsiteX2" fmla="*/ 1543050 w 1873250"/>
                <a:gd name="connsiteY2" fmla="*/ 1498600 h 1498600"/>
                <a:gd name="connsiteX3" fmla="*/ 0 w 1873250"/>
                <a:gd name="connsiteY3" fmla="*/ 701675 h 1498600"/>
                <a:gd name="connsiteX4" fmla="*/ 339725 w 1873250"/>
                <a:gd name="connsiteY4" fmla="*/ 0 h 1498600"/>
                <a:gd name="connsiteX0" fmla="*/ 339757 w 1873282"/>
                <a:gd name="connsiteY0" fmla="*/ 0 h 1498600"/>
                <a:gd name="connsiteX1" fmla="*/ 1873282 w 1873282"/>
                <a:gd name="connsiteY1" fmla="*/ 787400 h 1498600"/>
                <a:gd name="connsiteX2" fmla="*/ 1543082 w 1873282"/>
                <a:gd name="connsiteY2" fmla="*/ 1498600 h 1498600"/>
                <a:gd name="connsiteX3" fmla="*/ 0 w 1873282"/>
                <a:gd name="connsiteY3" fmla="*/ 701675 h 1498600"/>
                <a:gd name="connsiteX4" fmla="*/ 339757 w 1873282"/>
                <a:gd name="connsiteY4" fmla="*/ 0 h 1498600"/>
                <a:gd name="connsiteX0" fmla="*/ 339725 w 1873282"/>
                <a:gd name="connsiteY0" fmla="*/ 0 h 1498600"/>
                <a:gd name="connsiteX1" fmla="*/ 1873282 w 1873282"/>
                <a:gd name="connsiteY1" fmla="*/ 787400 h 1498600"/>
                <a:gd name="connsiteX2" fmla="*/ 1543082 w 1873282"/>
                <a:gd name="connsiteY2" fmla="*/ 1498600 h 1498600"/>
                <a:gd name="connsiteX3" fmla="*/ 0 w 1873282"/>
                <a:gd name="connsiteY3" fmla="*/ 701675 h 1498600"/>
                <a:gd name="connsiteX4" fmla="*/ 339725 w 1873282"/>
                <a:gd name="connsiteY4" fmla="*/ 0 h 1498600"/>
                <a:gd name="connsiteX0" fmla="*/ 339725 w 1873282"/>
                <a:gd name="connsiteY0" fmla="*/ 0 h 1498600"/>
                <a:gd name="connsiteX1" fmla="*/ 1873282 w 1873282"/>
                <a:gd name="connsiteY1" fmla="*/ 787400 h 1498600"/>
                <a:gd name="connsiteX2" fmla="*/ 1543082 w 1873282"/>
                <a:gd name="connsiteY2" fmla="*/ 1498600 h 1498600"/>
                <a:gd name="connsiteX3" fmla="*/ 0 w 1873282"/>
                <a:gd name="connsiteY3" fmla="*/ 701675 h 1498600"/>
                <a:gd name="connsiteX4" fmla="*/ 339725 w 1873282"/>
                <a:gd name="connsiteY4" fmla="*/ 0 h 1498600"/>
                <a:gd name="connsiteX0" fmla="*/ 339725 w 1873282"/>
                <a:gd name="connsiteY0" fmla="*/ 0 h 1498600"/>
                <a:gd name="connsiteX1" fmla="*/ 1873282 w 1873282"/>
                <a:gd name="connsiteY1" fmla="*/ 787400 h 1498600"/>
                <a:gd name="connsiteX2" fmla="*/ 1543082 w 1873282"/>
                <a:gd name="connsiteY2" fmla="*/ 1498600 h 1498600"/>
                <a:gd name="connsiteX3" fmla="*/ 0 w 1873282"/>
                <a:gd name="connsiteY3" fmla="*/ 701675 h 1498600"/>
                <a:gd name="connsiteX4" fmla="*/ 339725 w 1873282"/>
                <a:gd name="connsiteY4" fmla="*/ 0 h 14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282" h="1498600">
                  <a:moveTo>
                    <a:pt x="339725" y="0"/>
                  </a:moveTo>
                  <a:lnTo>
                    <a:pt x="1873282" y="787400"/>
                  </a:lnTo>
                  <a:cubicBezTo>
                    <a:pt x="1532215" y="1491196"/>
                    <a:pt x="1653149" y="1261533"/>
                    <a:pt x="1543082" y="1498600"/>
                  </a:cubicBezTo>
                  <a:lnTo>
                    <a:pt x="0" y="701675"/>
                  </a:lnTo>
                  <a:cubicBezTo>
                    <a:pt x="113242" y="467783"/>
                    <a:pt x="9781" y="710152"/>
                    <a:pt x="339725" y="0"/>
                  </a:cubicBezTo>
                  <a:close/>
                </a:path>
              </a:pathLst>
            </a:custGeom>
            <a:solidFill>
              <a:srgbClr val="FFFF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</p:grpSp>
      <p:cxnSp>
        <p:nvCxnSpPr>
          <p:cNvPr id="3145762" name="43 Düz Ok Bağlayıcısı"/>
          <p:cNvCxnSpPr>
            <a:cxnSpLocks/>
            <a:stCxn id="1048675" idx="2"/>
          </p:cNvCxnSpPr>
          <p:nvPr/>
        </p:nvCxnSpPr>
        <p:spPr>
          <a:xfrm rot="16200000" flipV="1">
            <a:off x="3004706" y="-49271"/>
            <a:ext cx="105918" cy="1114734"/>
          </a:xfrm>
          <a:prstGeom prst="straightConnector1"/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3" name="44 Düz Ok Bağlayıcısı"/>
          <p:cNvCxnSpPr>
            <a:cxnSpLocks/>
          </p:cNvCxnSpPr>
          <p:nvPr/>
        </p:nvCxnSpPr>
        <p:spPr>
          <a:xfrm rot="10800000" flipV="1">
            <a:off x="2500298" y="1098079"/>
            <a:ext cx="785818" cy="142876"/>
          </a:xfrm>
          <a:prstGeom prst="straightConnector1"/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4" name="46 Düz Ok Bağlayıcısı"/>
          <p:cNvCxnSpPr>
            <a:cxnSpLocks/>
          </p:cNvCxnSpPr>
          <p:nvPr/>
        </p:nvCxnSpPr>
        <p:spPr>
          <a:xfrm rot="10800000">
            <a:off x="2500298" y="812327"/>
            <a:ext cx="900420" cy="1588"/>
          </a:xfrm>
          <a:prstGeom prst="straightConnector1"/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5" name="50 Düz Bağlayıcı"/>
          <p:cNvCxnSpPr>
            <a:cxnSpLocks/>
          </p:cNvCxnSpPr>
          <p:nvPr/>
        </p:nvCxnSpPr>
        <p:spPr>
          <a:xfrm>
            <a:off x="3357554" y="798038"/>
            <a:ext cx="1615387" cy="792220"/>
          </a:xfrm>
          <a:prstGeom prst="line"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6" name="52 Düz Ok Bağlayıcısı"/>
          <p:cNvCxnSpPr>
            <a:cxnSpLocks/>
          </p:cNvCxnSpPr>
          <p:nvPr/>
        </p:nvCxnSpPr>
        <p:spPr>
          <a:xfrm rot="10800000" flipV="1">
            <a:off x="2500298" y="1598145"/>
            <a:ext cx="900420" cy="142876"/>
          </a:xfrm>
          <a:prstGeom prst="straightConnector1"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7" name="54 Düz Ok Bağlayıcısı"/>
          <p:cNvCxnSpPr>
            <a:cxnSpLocks/>
          </p:cNvCxnSpPr>
          <p:nvPr/>
        </p:nvCxnSpPr>
        <p:spPr>
          <a:xfrm rot="10800000">
            <a:off x="2500298" y="169385"/>
            <a:ext cx="1471924" cy="177356"/>
          </a:xfrm>
          <a:prstGeom prst="straightConnector1"/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7" name="57 Metin kutusu"/>
          <p:cNvSpPr txBox="1"/>
          <p:nvPr/>
        </p:nvSpPr>
        <p:spPr>
          <a:xfrm>
            <a:off x="319057" y="107472"/>
            <a:ext cx="2484892" cy="2308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00" lang="tr-TR" smtClean="0"/>
              <a:t>IŞINLAR HİÇ BİR ZAMAN DİK GELMEZ</a:t>
            </a:r>
            <a:endParaRPr b="1" dirty="0" sz="9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78" name="58 Metin kutusu"/>
          <p:cNvSpPr txBox="1"/>
          <p:nvPr/>
        </p:nvSpPr>
        <p:spPr>
          <a:xfrm>
            <a:off x="229720" y="333843"/>
            <a:ext cx="2484892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00" lang="tr-TR" smtClean="0">
                <a:solidFill>
                  <a:schemeClr val="tx2"/>
                </a:solidFill>
              </a:rPr>
              <a:t>(21 HAZİRAN) </a:t>
            </a:r>
            <a:r>
              <a:rPr b="1" dirty="0" sz="900" lang="tr-TR" smtClean="0"/>
              <a:t>IŞINLAR </a:t>
            </a:r>
            <a:r>
              <a:rPr b="1" dirty="0" sz="1200" lang="tr-TR" smtClean="0">
                <a:solidFill>
                  <a:srgbClr val="002060"/>
                </a:solidFill>
              </a:rPr>
              <a:t>1 </a:t>
            </a:r>
            <a:r>
              <a:rPr b="1" dirty="0" sz="900" lang="tr-TR" smtClean="0"/>
              <a:t>DEFA DİK GELİR</a:t>
            </a:r>
            <a:endParaRPr b="1" dirty="0" sz="9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79" name="59 Metin kutusu"/>
          <p:cNvSpPr txBox="1"/>
          <p:nvPr/>
        </p:nvSpPr>
        <p:spPr>
          <a:xfrm>
            <a:off x="214282" y="1098079"/>
            <a:ext cx="2484892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00" lang="tr-TR" smtClean="0">
                <a:solidFill>
                  <a:schemeClr val="tx2"/>
                </a:solidFill>
              </a:rPr>
              <a:t>(21 ARALIK) </a:t>
            </a:r>
            <a:r>
              <a:rPr b="1" dirty="0" sz="900" lang="tr-TR" smtClean="0"/>
              <a:t>IŞINLAR </a:t>
            </a:r>
            <a:r>
              <a:rPr b="1" dirty="0" sz="1200" lang="tr-TR" smtClean="0">
                <a:solidFill>
                  <a:srgbClr val="002060"/>
                </a:solidFill>
              </a:rPr>
              <a:t>1 </a:t>
            </a:r>
            <a:r>
              <a:rPr b="1" dirty="0" sz="900" lang="tr-TR" smtClean="0"/>
              <a:t>DEFA DİK GELİR</a:t>
            </a:r>
            <a:endParaRPr b="1" dirty="0" sz="9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80" name="60 Metin kutusu"/>
          <p:cNvSpPr txBox="1"/>
          <p:nvPr/>
        </p:nvSpPr>
        <p:spPr>
          <a:xfrm>
            <a:off x="271432" y="659926"/>
            <a:ext cx="2484892" cy="415498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00" lang="tr-TR" smtClean="0">
                <a:solidFill>
                  <a:srgbClr val="FF0000"/>
                </a:solidFill>
              </a:rPr>
              <a:t>(21 MART) </a:t>
            </a:r>
            <a:r>
              <a:rPr b="1" dirty="0" sz="900" lang="tr-TR" smtClean="0"/>
              <a:t>IŞINLAR</a:t>
            </a:r>
            <a:r>
              <a:rPr b="1" dirty="0" sz="900" lang="tr-TR" smtClean="0">
                <a:solidFill>
                  <a:srgbClr val="FF0000"/>
                </a:solidFill>
              </a:rPr>
              <a:t> </a:t>
            </a:r>
            <a:r>
              <a:rPr b="1" dirty="0" sz="1200" lang="tr-TR" smtClean="0">
                <a:solidFill>
                  <a:srgbClr val="FF0000"/>
                </a:solidFill>
              </a:rPr>
              <a:t>2 </a:t>
            </a:r>
            <a:r>
              <a:rPr b="1" dirty="0" sz="900" lang="tr-TR" smtClean="0"/>
              <a:t>DEFA DİK GELİR</a:t>
            </a:r>
          </a:p>
          <a:p>
            <a:r>
              <a:rPr b="1" dirty="0" sz="900" lang="tr-TR" smtClean="0">
                <a:solidFill>
                  <a:schemeClr val="tx2"/>
                </a:solidFill>
              </a:rPr>
              <a:t>     </a:t>
            </a:r>
            <a:r>
              <a:rPr b="1" dirty="0" sz="900" lang="tr-TR" smtClean="0">
                <a:solidFill>
                  <a:srgbClr val="FF0000"/>
                </a:solidFill>
              </a:rPr>
              <a:t>      (23 EYLÜL)</a:t>
            </a:r>
            <a:endParaRPr b="1" dirty="0" sz="900" lang="tr-TR">
              <a:solidFill>
                <a:srgbClr val="FF0000"/>
              </a:solidFill>
            </a:endParaRPr>
          </a:p>
        </p:txBody>
      </p:sp>
      <p:cxnSp>
        <p:nvCxnSpPr>
          <p:cNvPr id="3145768" name="62 Düz Bağlayıcı"/>
          <p:cNvCxnSpPr>
            <a:cxnSpLocks/>
          </p:cNvCxnSpPr>
          <p:nvPr/>
        </p:nvCxnSpPr>
        <p:spPr>
          <a:xfrm>
            <a:off x="3586157" y="550383"/>
            <a:ext cx="1485909" cy="762010"/>
          </a:xfrm>
          <a:prstGeom prst="line"/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9" name="64 Düz Bağlayıcı"/>
          <p:cNvCxnSpPr>
            <a:cxnSpLocks/>
          </p:cNvCxnSpPr>
          <p:nvPr/>
        </p:nvCxnSpPr>
        <p:spPr>
          <a:xfrm>
            <a:off x="3286116" y="1098079"/>
            <a:ext cx="1485909" cy="762010"/>
          </a:xfrm>
          <a:prstGeom prst="line"/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1" name="66 Metin kutusu"/>
          <p:cNvSpPr txBox="1"/>
          <p:nvPr/>
        </p:nvSpPr>
        <p:spPr>
          <a:xfrm>
            <a:off x="301158" y="1613385"/>
            <a:ext cx="2484892" cy="2308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00" lang="tr-TR" smtClean="0"/>
              <a:t>IŞINLAR HİÇ BİR ZAMAN DİK GELMEZ</a:t>
            </a:r>
            <a:endParaRPr b="1" dirty="0" sz="9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682" name="69 Metin kutusu"/>
          <p:cNvSpPr txBox="1"/>
          <p:nvPr/>
        </p:nvSpPr>
        <p:spPr>
          <a:xfrm>
            <a:off x="4143372" y="1795941"/>
            <a:ext cx="2484892" cy="2308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00" lang="tr-TR" smtClean="0">
                <a:solidFill>
                  <a:srgbClr val="002060"/>
                </a:solidFill>
              </a:rPr>
              <a:t>OĞLAK DÖNENCESİ</a:t>
            </a:r>
            <a:endParaRPr b="1" dirty="0" sz="900" lang="tr-TR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97157" name="Picture 2" descr="GÜNEŞ IŞIĞININ GELİŞ AÇISI ile ilgili görsel sonuc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060108" y="2500306"/>
            <a:ext cx="2798172" cy="2200272"/>
          </a:xfrm>
          <a:prstGeom prst="rect"/>
          <a:noFill/>
        </p:spPr>
      </p:pic>
      <p:sp>
        <p:nvSpPr>
          <p:cNvPr id="1048683" name="70 Metin kutusu"/>
          <p:cNvSpPr txBox="1"/>
          <p:nvPr/>
        </p:nvSpPr>
        <p:spPr>
          <a:xfrm>
            <a:off x="4338639" y="1162524"/>
            <a:ext cx="2484892" cy="2308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900" lang="tr-TR" smtClean="0">
                <a:solidFill>
                  <a:srgbClr val="002060"/>
                </a:solidFill>
              </a:rPr>
              <a:t>YENGEÇ DÖNENCESİ</a:t>
            </a:r>
            <a:endParaRPr b="1" dirty="0" sz="900" lang="tr-TR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56" name="51 Grup"/>
          <p:cNvGrpSpPr/>
          <p:nvPr/>
        </p:nvGrpSpPr>
        <p:grpSpPr>
          <a:xfrm>
            <a:off x="1270414" y="2285992"/>
            <a:ext cx="3500462" cy="391696"/>
            <a:chOff x="1270414" y="2285992"/>
            <a:chExt cx="3500462" cy="391696"/>
          </a:xfrm>
        </p:grpSpPr>
        <p:sp>
          <p:nvSpPr>
            <p:cNvPr id="1048684" name="38 Yuvarlatılmış Dikdörtgen"/>
            <p:cNvSpPr/>
            <p:nvPr/>
          </p:nvSpPr>
          <p:spPr>
            <a:xfrm>
              <a:off x="1341852" y="2285992"/>
              <a:ext cx="3357586" cy="391696"/>
            </a:xfrm>
            <a:prstGeom prst="roundRect"/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sz="1200"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48685" name="39 Metin kutusu"/>
            <p:cNvSpPr txBox="1"/>
            <p:nvPr/>
          </p:nvSpPr>
          <p:spPr>
            <a:xfrm>
              <a:off x="1270414" y="2357430"/>
              <a:ext cx="3500462" cy="27699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200" lang="tr-TR" smtClean="0">
                  <a:solidFill>
                    <a:srgbClr val="FF0000"/>
                  </a:solidFill>
                  <a:latin typeface="Comic Sans MS" pitchFamily="66" charset="0"/>
                </a:rPr>
                <a:t>GÜNEŞ IŞINLARININ GELİŞ AÇISI</a:t>
              </a:r>
              <a:endParaRPr b="1" dirty="0" sz="1200" lang="tr-TR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7" name="76 Grup"/>
          <p:cNvGrpSpPr/>
          <p:nvPr/>
        </p:nvGrpSpPr>
        <p:grpSpPr>
          <a:xfrm>
            <a:off x="270282" y="2677689"/>
            <a:ext cx="2750363" cy="1251377"/>
            <a:chOff x="270282" y="2677689"/>
            <a:chExt cx="2750363" cy="1251377"/>
          </a:xfrm>
        </p:grpSpPr>
        <p:sp>
          <p:nvSpPr>
            <p:cNvPr id="1048686" name="40 Yuvarlatılmış Dikdörtgen"/>
            <p:cNvSpPr/>
            <p:nvPr/>
          </p:nvSpPr>
          <p:spPr>
            <a:xfrm>
              <a:off x="270282" y="3143248"/>
              <a:ext cx="1500198" cy="785818"/>
            </a:xfrm>
            <a:prstGeom prst="roundRect"/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3145770" name="42 Düz Ok Bağlayıcısı"/>
            <p:cNvCxnSpPr>
              <a:cxnSpLocks/>
              <a:stCxn id="1048684" idx="2"/>
            </p:cNvCxnSpPr>
            <p:nvPr/>
          </p:nvCxnSpPr>
          <p:spPr>
            <a:xfrm rot="5400000">
              <a:off x="1849030" y="1900197"/>
              <a:ext cx="394124" cy="1949107"/>
            </a:xfrm>
            <a:prstGeom prst="straightConnector1"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87" name="47 Metin kutusu"/>
          <p:cNvSpPr txBox="1"/>
          <p:nvPr/>
        </p:nvSpPr>
        <p:spPr>
          <a:xfrm>
            <a:off x="-214346" y="3324525"/>
            <a:ext cx="2484892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tx2"/>
                </a:solidFill>
                <a:latin typeface="Comic Sans MS" pitchFamily="66" charset="0"/>
              </a:rPr>
              <a:t>DİK AÇI İLE </a:t>
            </a:r>
          </a:p>
          <a:p>
            <a:pPr algn="ctr"/>
            <a:r>
              <a:rPr b="1" dirty="0" sz="1200" lang="tr-TR" smtClean="0">
                <a:solidFill>
                  <a:schemeClr val="tx2"/>
                </a:solidFill>
                <a:latin typeface="Comic Sans MS" pitchFamily="66" charset="0"/>
              </a:rPr>
              <a:t>GELİRSE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58" name="77 Grup"/>
          <p:cNvGrpSpPr/>
          <p:nvPr/>
        </p:nvGrpSpPr>
        <p:grpSpPr>
          <a:xfrm>
            <a:off x="2928926" y="2677688"/>
            <a:ext cx="2842082" cy="1251378"/>
            <a:chOff x="2928926" y="2677688"/>
            <a:chExt cx="2842082" cy="1251378"/>
          </a:xfrm>
        </p:grpSpPr>
        <p:sp>
          <p:nvSpPr>
            <p:cNvPr id="1048688" name="41 Yuvarlatılmış Dikdörtgen"/>
            <p:cNvSpPr/>
            <p:nvPr/>
          </p:nvSpPr>
          <p:spPr>
            <a:xfrm>
              <a:off x="3571868" y="3143248"/>
              <a:ext cx="1714512" cy="785818"/>
            </a:xfrm>
            <a:prstGeom prst="roundRect"/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3145771" name="45 Düz Ok Bağlayıcısı"/>
            <p:cNvCxnSpPr>
              <a:cxnSpLocks/>
              <a:stCxn id="1048684" idx="2"/>
            </p:cNvCxnSpPr>
            <p:nvPr/>
          </p:nvCxnSpPr>
          <p:spPr>
            <a:xfrm rot="16200000" flipH="1">
              <a:off x="3599261" y="2099071"/>
              <a:ext cx="394122" cy="1551355"/>
            </a:xfrm>
            <a:prstGeom prst="straightConnector1"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89" name="48 Metin kutusu"/>
            <p:cNvSpPr txBox="1"/>
            <p:nvPr/>
          </p:nvSpPr>
          <p:spPr>
            <a:xfrm>
              <a:off x="2928926" y="3324525"/>
              <a:ext cx="2842082" cy="461665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200" lang="tr-TR" smtClean="0">
                  <a:solidFill>
                    <a:schemeClr val="tx2"/>
                  </a:solidFill>
                  <a:latin typeface="Comic Sans MS" pitchFamily="66" charset="0"/>
                </a:rPr>
                <a:t>EĞİK AÇI İLE</a:t>
              </a:r>
            </a:p>
            <a:p>
              <a:pPr algn="ctr"/>
              <a:r>
                <a:rPr b="1" dirty="0" sz="1200" lang="tr-TR" smtClean="0">
                  <a:solidFill>
                    <a:schemeClr val="tx2"/>
                  </a:solidFill>
                  <a:latin typeface="Comic Sans MS" pitchFamily="66" charset="0"/>
                </a:rPr>
                <a:t> GELİRSE</a:t>
              </a:r>
              <a:endParaRPr b="1" dirty="0" sz="1200" lang="tr-TR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sp>
        <p:nvSpPr>
          <p:cNvPr id="1048690" name="53 Metin kutusu"/>
          <p:cNvSpPr txBox="1"/>
          <p:nvPr/>
        </p:nvSpPr>
        <p:spPr>
          <a:xfrm>
            <a:off x="-642974" y="4255195"/>
            <a:ext cx="3500462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C00000"/>
                </a:solidFill>
                <a:latin typeface="Comic Sans MS" pitchFamily="66" charset="0"/>
              </a:rPr>
              <a:t>DAR ALAN ISINIR</a:t>
            </a:r>
          </a:p>
        </p:txBody>
      </p:sp>
      <p:cxnSp>
        <p:nvCxnSpPr>
          <p:cNvPr id="3145772" name="55 Düz Ok Bağlayıcısı"/>
          <p:cNvCxnSpPr>
            <a:cxnSpLocks/>
          </p:cNvCxnSpPr>
          <p:nvPr/>
        </p:nvCxnSpPr>
        <p:spPr>
          <a:xfrm rot="5400000">
            <a:off x="821148" y="4155286"/>
            <a:ext cx="285752" cy="1588"/>
          </a:xfrm>
          <a:prstGeom prst="straightConnector1"/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3" name="56 Düz Ok Bağlayıcısı"/>
          <p:cNvCxnSpPr>
            <a:cxnSpLocks/>
          </p:cNvCxnSpPr>
          <p:nvPr/>
        </p:nvCxnSpPr>
        <p:spPr>
          <a:xfrm rot="5400000">
            <a:off x="821942" y="4714090"/>
            <a:ext cx="285752" cy="1588"/>
          </a:xfrm>
          <a:prstGeom prst="straightConnector1"/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4" name="61 Düz Ok Bağlayıcısı"/>
          <p:cNvCxnSpPr>
            <a:cxnSpLocks/>
          </p:cNvCxnSpPr>
          <p:nvPr/>
        </p:nvCxnSpPr>
        <p:spPr>
          <a:xfrm rot="5400000">
            <a:off x="821942" y="5785660"/>
            <a:ext cx="285752" cy="1588"/>
          </a:xfrm>
          <a:prstGeom prst="straightConnector1"/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5" name="63 Düz Ok Bağlayıcısı"/>
          <p:cNvCxnSpPr>
            <a:cxnSpLocks/>
          </p:cNvCxnSpPr>
          <p:nvPr/>
        </p:nvCxnSpPr>
        <p:spPr>
          <a:xfrm rot="5400000">
            <a:off x="827855" y="5214156"/>
            <a:ext cx="285752" cy="1588"/>
          </a:xfrm>
          <a:prstGeom prst="straightConnector1"/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6" name="65 Düz Ok Bağlayıcısı"/>
          <p:cNvCxnSpPr>
            <a:cxnSpLocks/>
          </p:cNvCxnSpPr>
          <p:nvPr/>
        </p:nvCxnSpPr>
        <p:spPr>
          <a:xfrm rot="5400000">
            <a:off x="824680" y="6304776"/>
            <a:ext cx="285752" cy="1588"/>
          </a:xfrm>
          <a:prstGeom prst="straightConnector1"/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91" name="68 Metin kutusu"/>
          <p:cNvSpPr txBox="1"/>
          <p:nvPr/>
        </p:nvSpPr>
        <p:spPr>
          <a:xfrm>
            <a:off x="2928926" y="4261545"/>
            <a:ext cx="3500462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tx2"/>
                </a:solidFill>
                <a:latin typeface="Comic Sans MS" pitchFamily="66" charset="0"/>
              </a:rPr>
              <a:t>GENİŞ ALAN ISINIR</a:t>
            </a:r>
          </a:p>
        </p:txBody>
      </p:sp>
      <p:cxnSp>
        <p:nvCxnSpPr>
          <p:cNvPr id="3145777" name="71 Düz Ok Bağlayıcısı"/>
          <p:cNvCxnSpPr>
            <a:cxnSpLocks/>
          </p:cNvCxnSpPr>
          <p:nvPr/>
        </p:nvCxnSpPr>
        <p:spPr>
          <a:xfrm rot="5400000">
            <a:off x="4393048" y="4161636"/>
            <a:ext cx="285752" cy="1588"/>
          </a:xfrm>
          <a:prstGeom prst="straightConnector1"/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8" name="72 Düz Ok Bağlayıcısı"/>
          <p:cNvCxnSpPr>
            <a:cxnSpLocks/>
          </p:cNvCxnSpPr>
          <p:nvPr/>
        </p:nvCxnSpPr>
        <p:spPr>
          <a:xfrm rot="5400000">
            <a:off x="4393842" y="4720440"/>
            <a:ext cx="285752" cy="1588"/>
          </a:xfrm>
          <a:prstGeom prst="straightConnector1"/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79" name="73 Düz Ok Bağlayıcısı"/>
          <p:cNvCxnSpPr>
            <a:cxnSpLocks/>
          </p:cNvCxnSpPr>
          <p:nvPr/>
        </p:nvCxnSpPr>
        <p:spPr>
          <a:xfrm rot="5400000">
            <a:off x="4393842" y="5792010"/>
            <a:ext cx="285752" cy="1588"/>
          </a:xfrm>
          <a:prstGeom prst="straightConnector1"/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0" name="74 Düz Ok Bağlayıcısı"/>
          <p:cNvCxnSpPr>
            <a:cxnSpLocks/>
          </p:cNvCxnSpPr>
          <p:nvPr/>
        </p:nvCxnSpPr>
        <p:spPr>
          <a:xfrm rot="5400000">
            <a:off x="4399755" y="5220506"/>
            <a:ext cx="285752" cy="1588"/>
          </a:xfrm>
          <a:prstGeom prst="straightConnector1"/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1" name="75 Düz Ok Bağlayıcısı"/>
          <p:cNvCxnSpPr>
            <a:cxnSpLocks/>
          </p:cNvCxnSpPr>
          <p:nvPr/>
        </p:nvCxnSpPr>
        <p:spPr>
          <a:xfrm rot="5400000">
            <a:off x="4396580" y="6311126"/>
            <a:ext cx="285752" cy="1588"/>
          </a:xfrm>
          <a:prstGeom prst="straightConnector1"/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92" name="78 Dikdörtgen"/>
          <p:cNvSpPr/>
          <p:nvPr/>
        </p:nvSpPr>
        <p:spPr>
          <a:xfrm>
            <a:off x="-1214478" y="4811086"/>
            <a:ext cx="4572000" cy="276999"/>
          </a:xfrm>
          <a:prstGeom prst="rect"/>
        </p:spPr>
        <p:txBody>
          <a:bodyPr>
            <a:spAutoFit/>
          </a:bodyPr>
          <a:p>
            <a:pPr algn="ctr"/>
            <a:r>
              <a:rPr b="1" dirty="0" sz="1200" lang="tr-TR" smtClean="0">
                <a:latin typeface="Comic Sans MS" pitchFamily="66" charset="0"/>
              </a:rPr>
              <a:t>SICAKLIK FAZLA</a:t>
            </a:r>
          </a:p>
        </p:txBody>
      </p:sp>
      <p:sp>
        <p:nvSpPr>
          <p:cNvPr id="1048693" name="79 Dikdörtgen"/>
          <p:cNvSpPr/>
          <p:nvPr/>
        </p:nvSpPr>
        <p:spPr>
          <a:xfrm>
            <a:off x="2326942" y="4851273"/>
            <a:ext cx="4572000" cy="276999"/>
          </a:xfrm>
          <a:prstGeom prst="rect"/>
        </p:spPr>
        <p:txBody>
          <a:bodyPr>
            <a:spAutoFit/>
          </a:bodyPr>
          <a:p>
            <a:pPr algn="ctr"/>
            <a:r>
              <a:rPr b="1" dirty="0" sz="1200" lang="tr-TR" smtClean="0">
                <a:latin typeface="Comic Sans MS" pitchFamily="66" charset="0"/>
              </a:rPr>
              <a:t>SICAKLIK AZ</a:t>
            </a:r>
          </a:p>
        </p:txBody>
      </p:sp>
      <p:sp>
        <p:nvSpPr>
          <p:cNvPr id="1048694" name="80 Dikdörtgen"/>
          <p:cNvSpPr/>
          <p:nvPr/>
        </p:nvSpPr>
        <p:spPr>
          <a:xfrm>
            <a:off x="-1301156" y="5325621"/>
            <a:ext cx="4572000" cy="276999"/>
          </a:xfrm>
          <a:prstGeom prst="rect"/>
        </p:spPr>
        <p:txBody>
          <a:bodyPr>
            <a:spAutoFit/>
          </a:bodyPr>
          <a:p>
            <a:pPr algn="ctr"/>
            <a:r>
              <a:rPr b="1" dirty="0" sz="1200" lang="tr-TR" smtClean="0">
                <a:latin typeface="Comic Sans MS" pitchFamily="66" charset="0"/>
              </a:rPr>
              <a:t>YAZ</a:t>
            </a:r>
          </a:p>
        </p:txBody>
      </p:sp>
      <p:sp>
        <p:nvSpPr>
          <p:cNvPr id="1048695" name="81 Dikdörtgen"/>
          <p:cNvSpPr/>
          <p:nvPr/>
        </p:nvSpPr>
        <p:spPr>
          <a:xfrm>
            <a:off x="2270744" y="5332108"/>
            <a:ext cx="4572000" cy="276999"/>
          </a:xfrm>
          <a:prstGeom prst="rect"/>
        </p:spPr>
        <p:txBody>
          <a:bodyPr>
            <a:spAutoFit/>
          </a:bodyPr>
          <a:p>
            <a:pPr algn="ctr"/>
            <a:r>
              <a:rPr b="1" dirty="0" sz="1200" lang="tr-TR" smtClean="0">
                <a:latin typeface="Comic Sans MS" pitchFamily="66" charset="0"/>
              </a:rPr>
              <a:t>KIŞ</a:t>
            </a:r>
          </a:p>
        </p:txBody>
      </p:sp>
      <p:sp>
        <p:nvSpPr>
          <p:cNvPr id="1048696" name="82 Dikdörtgen"/>
          <p:cNvSpPr/>
          <p:nvPr/>
        </p:nvSpPr>
        <p:spPr>
          <a:xfrm>
            <a:off x="-1325920" y="5918852"/>
            <a:ext cx="4572000" cy="276999"/>
          </a:xfrm>
          <a:prstGeom prst="rect"/>
        </p:spPr>
        <p:txBody>
          <a:bodyPr>
            <a:spAutoFit/>
          </a:bodyPr>
          <a:p>
            <a:pPr algn="ctr"/>
            <a:r>
              <a:rPr b="1" dirty="0" sz="1200" lang="tr-TR" smtClean="0">
                <a:latin typeface="Comic Sans MS" pitchFamily="66" charset="0"/>
              </a:rPr>
              <a:t>SICAK</a:t>
            </a:r>
          </a:p>
        </p:txBody>
      </p:sp>
      <p:sp>
        <p:nvSpPr>
          <p:cNvPr id="1048697" name="83 Dikdörtgen"/>
          <p:cNvSpPr/>
          <p:nvPr/>
        </p:nvSpPr>
        <p:spPr>
          <a:xfrm>
            <a:off x="2270744" y="5918852"/>
            <a:ext cx="4572000" cy="276999"/>
          </a:xfrm>
          <a:prstGeom prst="rect"/>
        </p:spPr>
        <p:txBody>
          <a:bodyPr>
            <a:spAutoFit/>
          </a:bodyPr>
          <a:p>
            <a:pPr algn="ctr"/>
            <a:r>
              <a:rPr b="1" dirty="0" sz="1200" lang="tr-TR" smtClean="0">
                <a:latin typeface="Comic Sans MS" pitchFamily="66" charset="0"/>
              </a:rPr>
              <a:t>SOĞUK</a:t>
            </a:r>
          </a:p>
        </p:txBody>
      </p:sp>
      <p:sp>
        <p:nvSpPr>
          <p:cNvPr id="1048698" name="84 Dikdörtgen"/>
          <p:cNvSpPr/>
          <p:nvPr/>
        </p:nvSpPr>
        <p:spPr>
          <a:xfrm>
            <a:off x="-1157326" y="6464638"/>
            <a:ext cx="4572000" cy="276999"/>
          </a:xfrm>
          <a:prstGeom prst="rect"/>
        </p:spPr>
        <p:txBody>
          <a:bodyPr>
            <a:spAutoFit/>
          </a:bodyPr>
          <a:p>
            <a:pPr algn="ctr"/>
            <a:r>
              <a:rPr b="1" dirty="0" sz="1200" lang="tr-TR" smtClean="0">
                <a:latin typeface="Comic Sans MS" pitchFamily="66" charset="0"/>
              </a:rPr>
              <a:t>GÜNDÜZLER UZUN</a:t>
            </a:r>
            <a:endParaRPr b="1" dirty="0" sz="1200" lang="tr-TR">
              <a:latin typeface="Comic Sans MS" pitchFamily="66" charset="0"/>
            </a:endParaRPr>
          </a:p>
        </p:txBody>
      </p:sp>
      <p:sp>
        <p:nvSpPr>
          <p:cNvPr id="1048699" name="85 Dikdörtgen"/>
          <p:cNvSpPr/>
          <p:nvPr/>
        </p:nvSpPr>
        <p:spPr>
          <a:xfrm>
            <a:off x="2285984" y="6444636"/>
            <a:ext cx="4572000" cy="276999"/>
          </a:xfrm>
          <a:prstGeom prst="rect"/>
        </p:spPr>
        <p:txBody>
          <a:bodyPr>
            <a:spAutoFit/>
          </a:bodyPr>
          <a:p>
            <a:pPr algn="ctr"/>
            <a:r>
              <a:rPr b="1" dirty="0" sz="1200" lang="tr-TR" smtClean="0">
                <a:latin typeface="Comic Sans MS" pitchFamily="66" charset="0"/>
              </a:rPr>
              <a:t>GECELER UZUN</a:t>
            </a:r>
            <a:endParaRPr b="1" dirty="0" sz="1200" lang="tr-TR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1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15"/>
                                        <p:tgtEl>
                                          <p:spTgt spid="314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3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6"/>
                                        <p:tgtEl>
                                          <p:spTgt spid="314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3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34"/>
                                        <p:tgtEl>
                                          <p:spTgt spid="314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145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145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14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14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145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145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14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14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3145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3145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>
                      <p:stCondLst>
                        <p:cond delay="indefinite"/>
                      </p:stCondLst>
                      <p:childTnLst>
                        <p:par>
                          <p:cTn fill="hold" id="8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314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314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314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314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314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314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7">
                      <p:stCondLst>
                        <p:cond delay="indefinite"/>
                      </p:stCondLst>
                      <p:childTnLst>
                        <p:par>
                          <p:cTn fill="hold" id="128">
                            <p:stCondLst>
                              <p:cond delay="0"/>
                            </p:stCondLst>
                            <p:childTnLst>
                              <p:par>
                                <p:cTn fill="hold" id="12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31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2">
                      <p:stCondLst>
                        <p:cond delay="indefinite"/>
                      </p:stCondLst>
                      <p:childTnLst>
                        <p:par>
                          <p:cTn fill="hold" id="133">
                            <p:stCondLst>
                              <p:cond delay="0"/>
                            </p:stCondLst>
                            <p:childTnLst>
                              <p:par>
                                <p:cTn fill="hold" id="13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36"/>
                                        <p:tgtEl>
                                          <p:spTgt spid="31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>
                      <p:stCondLst>
                        <p:cond delay="indefinite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41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44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5">
                      <p:stCondLst>
                        <p:cond delay="indefinite"/>
                      </p:stCondLst>
                      <p:childTnLst>
                        <p:par>
                          <p:cTn fill="hold" id="146">
                            <p:stCondLst>
                              <p:cond delay="0"/>
                            </p:stCondLst>
                            <p:childTnLst>
                              <p:par>
                                <p:cTn fill="hold" id="14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49"/>
                                        <p:tgtEl>
                                          <p:spTgt spid="31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2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3">
                      <p:stCondLst>
                        <p:cond delay="indefinite"/>
                      </p:stCondLst>
                      <p:childTnLst>
                        <p:par>
                          <p:cTn fill="hold" id="154">
                            <p:stCondLst>
                              <p:cond delay="0"/>
                            </p:stCondLst>
                            <p:childTnLst>
                              <p:par>
                                <p:cTn fill="hold" id="15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7"/>
                                        <p:tgtEl>
                                          <p:spTgt spid="31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6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1">
                      <p:stCondLst>
                        <p:cond delay="indefinite"/>
                      </p:stCondLst>
                      <p:childTnLst>
                        <p:par>
                          <p:cTn fill="hold" id="162">
                            <p:stCondLst>
                              <p:cond delay="0"/>
                            </p:stCondLst>
                            <p:childTnLst>
                              <p:par>
                                <p:cTn fill="hold" id="16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6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6">
                      <p:stCondLst>
                        <p:cond delay="indefinite"/>
                      </p:stCondLst>
                      <p:childTnLst>
                        <p:par>
                          <p:cTn fill="hold" id="167">
                            <p:stCondLst>
                              <p:cond delay="0"/>
                            </p:stCondLst>
                            <p:childTnLst>
                              <p:par>
                                <p:cTn fill="hold" id="16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0"/>
                                        <p:tgtEl>
                                          <p:spTgt spid="31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3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4">
                      <p:stCondLst>
                        <p:cond delay="indefinite"/>
                      </p:stCondLst>
                      <p:childTnLst>
                        <p:par>
                          <p:cTn fill="hold" id="175">
                            <p:stCondLst>
                              <p:cond delay="0"/>
                            </p:stCondLst>
                            <p:childTnLst>
                              <p:par>
                                <p:cTn fill="hold" id="17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8"/>
                                        <p:tgtEl>
                                          <p:spTgt spid="31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81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2">
                      <p:stCondLst>
                        <p:cond delay="indefinite"/>
                      </p:stCondLst>
                      <p:childTnLst>
                        <p:par>
                          <p:cTn fill="hold" id="183">
                            <p:stCondLst>
                              <p:cond delay="0"/>
                            </p:stCondLst>
                            <p:childTnLst>
                              <p:par>
                                <p:cTn fill="hold" id="18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86"/>
                                        <p:tgtEl>
                                          <p:spTgt spid="31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89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0">
                      <p:stCondLst>
                        <p:cond delay="indefinite"/>
                      </p:stCondLst>
                      <p:childTnLst>
                        <p:par>
                          <p:cTn fill="hold" id="191">
                            <p:stCondLst>
                              <p:cond delay="0"/>
                            </p:stCondLst>
                            <p:childTnLst>
                              <p:par>
                                <p:cTn fill="hold" id="19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94"/>
                                        <p:tgtEl>
                                          <p:spTgt spid="31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97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00"/>
                                        <p:tgtEl>
                                          <p:spTgt spid="31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03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2" grpId="0"/>
      <p:bldP spid="1048673" grpId="0"/>
      <p:bldP spid="1048677" grpId="0"/>
      <p:bldP spid="1048678" grpId="0"/>
      <p:bldP spid="1048679" grpId="0"/>
      <p:bldP spid="1048680" grpId="0"/>
      <p:bldP spid="1048681" grpId="0"/>
      <p:bldP spid="1048682" grpId="0"/>
      <p:bldP spid="1048683" grpId="0"/>
      <p:bldP spid="1048687" grpId="0"/>
      <p:bldP spid="1048690" grpId="0"/>
      <p:bldP spid="1048691" grpId="0"/>
      <p:bldP spid="1048692" grpId="0"/>
      <p:bldP spid="1048693" grpId="0"/>
      <p:bldP spid="1048694" grpId="0"/>
      <p:bldP spid="1048695" grpId="0"/>
      <p:bldP spid="1048696" grpId="0"/>
      <p:bldP spid="1048697" grpId="0"/>
      <p:bldP spid="1048698" grpId="0"/>
      <p:bldP spid="10486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52 Grup"/>
          <p:cNvGrpSpPr/>
          <p:nvPr/>
        </p:nvGrpSpPr>
        <p:grpSpPr>
          <a:xfrm>
            <a:off x="4786314" y="3500438"/>
            <a:ext cx="3500462" cy="391696"/>
            <a:chOff x="4786314" y="3500438"/>
            <a:chExt cx="3500462" cy="391696"/>
          </a:xfrm>
        </p:grpSpPr>
        <p:sp>
          <p:nvSpPr>
            <p:cNvPr id="1048700" name="20 Yuvarlatılmış Dikdörtgen"/>
            <p:cNvSpPr/>
            <p:nvPr/>
          </p:nvSpPr>
          <p:spPr>
            <a:xfrm>
              <a:off x="4857752" y="3500438"/>
              <a:ext cx="3357586" cy="391696"/>
            </a:xfrm>
            <a:prstGeom prst="roundRect"/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sz="1200"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48701" name="21 Metin kutusu"/>
            <p:cNvSpPr txBox="1"/>
            <p:nvPr/>
          </p:nvSpPr>
          <p:spPr>
            <a:xfrm>
              <a:off x="4786314" y="3571876"/>
              <a:ext cx="3500462" cy="27699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200" lang="tr-TR" smtClean="0">
                  <a:solidFill>
                    <a:srgbClr val="FF0000"/>
                  </a:solidFill>
                  <a:latin typeface="Comic Sans MS" pitchFamily="66" charset="0"/>
                </a:rPr>
                <a:t>EKSEN EĞİKLİĞİ SONUCUNDA</a:t>
              </a:r>
              <a:endParaRPr b="1" dirty="0" sz="1200" lang="tr-TR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1" name="65 Grup"/>
          <p:cNvGrpSpPr/>
          <p:nvPr/>
        </p:nvGrpSpPr>
        <p:grpSpPr>
          <a:xfrm>
            <a:off x="3571868" y="3857628"/>
            <a:ext cx="5268234" cy="428628"/>
            <a:chOff x="3571868" y="3857628"/>
            <a:chExt cx="5268234" cy="428628"/>
          </a:xfrm>
        </p:grpSpPr>
        <p:sp>
          <p:nvSpPr>
            <p:cNvPr id="1048702" name="22 Metin kutusu"/>
            <p:cNvSpPr txBox="1"/>
            <p:nvPr/>
          </p:nvSpPr>
          <p:spPr>
            <a:xfrm>
              <a:off x="4000496" y="3929066"/>
              <a:ext cx="4839606" cy="276999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>
                  <a:latin typeface="Comic Sans MS" pitchFamily="66" charset="0"/>
                </a:rPr>
                <a:t>MEVSİMLER OLUŞUR.</a:t>
              </a:r>
            </a:p>
          </p:txBody>
        </p:sp>
        <p:sp>
          <p:nvSpPr>
            <p:cNvPr id="1048703" name="23 Oval"/>
            <p:cNvSpPr/>
            <p:nvPr/>
          </p:nvSpPr>
          <p:spPr>
            <a:xfrm>
              <a:off x="3571868" y="3857628"/>
              <a:ext cx="428628" cy="428628"/>
            </a:xfrm>
            <a:prstGeom prst="ellipse"/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48704" name="24 Metin kutusu"/>
            <p:cNvSpPr txBox="1"/>
            <p:nvPr/>
          </p:nvSpPr>
          <p:spPr>
            <a:xfrm>
              <a:off x="3643306" y="3886656"/>
              <a:ext cx="301686" cy="369332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lang="tr-TR" smtClean="0">
                  <a:solidFill>
                    <a:srgbClr val="00B050"/>
                  </a:solidFill>
                </a:rPr>
                <a:t>1</a:t>
              </a:r>
              <a:endParaRPr b="1" dirty="0" lang="tr-TR">
                <a:solidFill>
                  <a:srgbClr val="00B050"/>
                </a:solidFill>
              </a:endParaRPr>
            </a:p>
          </p:txBody>
        </p:sp>
      </p:grpSp>
      <p:grpSp>
        <p:nvGrpSpPr>
          <p:cNvPr id="62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782" name="34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05" name="35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783" name="36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37 Grup"/>
          <p:cNvGrpSpPr/>
          <p:nvPr/>
        </p:nvGrpSpPr>
        <p:grpSpPr>
          <a:xfrm>
            <a:off x="-830270" y="222228"/>
            <a:ext cx="7073948" cy="4778408"/>
            <a:chOff x="69820" y="222228"/>
            <a:chExt cx="5116550" cy="3571900"/>
          </a:xfrm>
        </p:grpSpPr>
        <p:grpSp>
          <p:nvGrpSpPr>
            <p:cNvPr id="64" name="4 Grup"/>
            <p:cNvGrpSpPr/>
            <p:nvPr/>
          </p:nvGrpSpPr>
          <p:grpSpPr>
            <a:xfrm>
              <a:off x="69820" y="222228"/>
              <a:ext cx="5116550" cy="3571900"/>
              <a:chOff x="-3332218" y="-642172"/>
              <a:chExt cx="5116550" cy="3571900"/>
            </a:xfrm>
          </p:grpSpPr>
          <p:grpSp>
            <p:nvGrpSpPr>
              <p:cNvPr id="65" name="34 Grup"/>
              <p:cNvGrpSpPr/>
              <p:nvPr/>
            </p:nvGrpSpPr>
            <p:grpSpPr>
              <a:xfrm>
                <a:off x="-3332218" y="0"/>
                <a:ext cx="5116550" cy="2143110"/>
                <a:chOff x="96806" y="500042"/>
                <a:chExt cx="5116550" cy="2143110"/>
              </a:xfrm>
            </p:grpSpPr>
            <p:sp>
              <p:nvSpPr>
                <p:cNvPr id="1048706" name="47 Metin kutusu"/>
                <p:cNvSpPr txBox="1"/>
                <p:nvPr/>
              </p:nvSpPr>
              <p:spPr>
                <a:xfrm>
                  <a:off x="1712894" y="2000216"/>
                  <a:ext cx="3500462" cy="276999"/>
                </a:xfrm>
                <a:prstGeom prst="rect"/>
                <a:noFill/>
              </p:spPr>
              <p:txBody>
                <a:bodyPr rtlCol="0" wrap="square">
                  <a:spAutoFit/>
                </a:bodyPr>
                <a:p>
                  <a:pPr algn="ctr"/>
                  <a:r>
                    <a:rPr b="1" dirty="0" sz="1200" lang="tr-TR" smtClean="0">
                      <a:solidFill>
                        <a:srgbClr val="FF0000"/>
                      </a:solidFill>
                      <a:latin typeface="Comic Sans MS" pitchFamily="66" charset="0"/>
                    </a:rPr>
                    <a:t>EKVATOR</a:t>
                  </a:r>
                  <a:endParaRPr b="1" dirty="0" sz="1200" lang="tr-TR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pic>
              <p:nvPicPr>
                <p:cNvPr id="2097158" name="Picture 2" descr="thumb image"/>
                <p:cNvPicPr>
                  <a:picLocks noChangeAspect="1" noChangeArrowheads="1"/>
                </p:cNvPicPr>
                <p:nvPr/>
              </p:nvPicPr>
              <p:blipFill>
                <a:blip xmlns:r="http://schemas.openxmlformats.org/officeDocument/2006/relationships" r:embed="rId1" cstate="print"/>
                <a:srcRect/>
                <a:stretch>
                  <a:fillRect/>
                </a:stretch>
              </p:blipFill>
              <p:spPr bwMode="auto">
                <a:xfrm>
                  <a:off x="928662" y="500042"/>
                  <a:ext cx="2214547" cy="2143110"/>
                </a:xfrm>
                <a:prstGeom prst="rect"/>
                <a:noFill/>
              </p:spPr>
            </p:pic>
            <p:cxnSp>
              <p:nvCxnSpPr>
                <p:cNvPr id="3145784" name="49 Düz Bağlayıcı"/>
                <p:cNvCxnSpPr>
                  <a:cxnSpLocks/>
                </p:cNvCxnSpPr>
                <p:nvPr/>
              </p:nvCxnSpPr>
              <p:spPr>
                <a:xfrm>
                  <a:off x="1027086" y="1064378"/>
                  <a:ext cx="2000264" cy="1071570"/>
                </a:xfrm>
                <a:prstGeom prst="line"/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8707" name="50 Metin kutusu"/>
                <p:cNvSpPr txBox="1"/>
                <p:nvPr/>
              </p:nvSpPr>
              <p:spPr>
                <a:xfrm rot="1481071">
                  <a:off x="444472" y="1147722"/>
                  <a:ext cx="3500462" cy="276999"/>
                </a:xfrm>
                <a:prstGeom prst="rect"/>
                <a:noFill/>
              </p:spPr>
              <p:txBody>
                <a:bodyPr rtlCol="0" wrap="square">
                  <a:spAutoFit/>
                </a:bodyPr>
                <a:p>
                  <a:pPr algn="ctr"/>
                  <a:r>
                    <a:rPr b="1" dirty="0" sz="1200" lang="tr-TR" smtClean="0">
                      <a:latin typeface="Comic Sans MS" pitchFamily="66" charset="0"/>
                    </a:rPr>
                    <a:t>KUZEY YARIM KÜRE(KYK)</a:t>
                  </a:r>
                  <a:endParaRPr b="1" dirty="0" sz="1200" lang="tr-TR">
                    <a:latin typeface="Comic Sans MS" pitchFamily="66" charset="0"/>
                  </a:endParaRPr>
                </a:p>
              </p:txBody>
            </p:sp>
            <p:sp>
              <p:nvSpPr>
                <p:cNvPr id="1048708" name="51 Metin kutusu"/>
                <p:cNvSpPr txBox="1"/>
                <p:nvPr/>
              </p:nvSpPr>
              <p:spPr>
                <a:xfrm rot="1497620">
                  <a:off x="96806" y="1822416"/>
                  <a:ext cx="3500462" cy="276999"/>
                </a:xfrm>
                <a:prstGeom prst="rect"/>
                <a:noFill/>
              </p:spPr>
              <p:txBody>
                <a:bodyPr rtlCol="0" wrap="square">
                  <a:spAutoFit/>
                </a:bodyPr>
                <a:p>
                  <a:pPr algn="ctr"/>
                  <a:r>
                    <a:rPr b="1" dirty="0" sz="1200" lang="tr-TR" smtClean="0">
                      <a:latin typeface="Comic Sans MS" pitchFamily="66" charset="0"/>
                    </a:rPr>
                    <a:t>GÜNEY YARIM KÜRE (GYK)</a:t>
                  </a:r>
                  <a:endParaRPr b="1" dirty="0" sz="1200" lang="tr-TR">
                    <a:latin typeface="Comic Sans MS" pitchFamily="66" charset="0"/>
                  </a:endParaRPr>
                </a:p>
              </p:txBody>
            </p:sp>
          </p:grpSp>
          <p:cxnSp>
            <p:nvCxnSpPr>
              <p:cNvPr id="3145785" name="6 Düz Bağlayıcı"/>
              <p:cNvCxnSpPr>
                <a:cxnSpLocks/>
              </p:cNvCxnSpPr>
              <p:nvPr/>
            </p:nvCxnSpPr>
            <p:spPr>
              <a:xfrm rot="5400000">
                <a:off x="-3214742" y="1142984"/>
                <a:ext cx="3571900" cy="1588"/>
              </a:xfrm>
              <a:prstGeom prst="line"/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86" name="44 Düz Bağlayıcı"/>
              <p:cNvCxnSpPr>
                <a:cxnSpLocks/>
              </p:cNvCxnSpPr>
              <p:nvPr/>
            </p:nvCxnSpPr>
            <p:spPr>
              <a:xfrm rot="5400000">
                <a:off x="-2483285" y="295661"/>
                <a:ext cx="2135972" cy="1544650"/>
              </a:xfrm>
              <a:prstGeom prst="line"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709" name="45 Yay"/>
              <p:cNvSpPr/>
              <p:nvPr/>
            </p:nvSpPr>
            <p:spPr>
              <a:xfrm>
                <a:off x="-1785982" y="-214338"/>
                <a:ext cx="1000132" cy="857256"/>
              </a:xfrm>
              <a:prstGeom prst="arc">
                <a:avLst>
                  <a:gd name="adj1" fmla="val 14982503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p>
                <a:pPr algn="ctr"/>
                <a:endParaRPr lang="tr-TR"/>
              </a:p>
            </p:txBody>
          </p:sp>
          <p:sp>
            <p:nvSpPr>
              <p:cNvPr id="1048710" name="46 Metin kutusu"/>
              <p:cNvSpPr txBox="1"/>
              <p:nvPr/>
            </p:nvSpPr>
            <p:spPr>
              <a:xfrm>
                <a:off x="-1744674" y="-454052"/>
                <a:ext cx="1643074" cy="285752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pPr algn="ctr"/>
                <a:r>
                  <a:rPr b="1" dirty="0" sz="1200" i="1" lang="tr-TR" smtClean="0">
                    <a:latin typeface="Comic Sans MS" pitchFamily="66" charset="0"/>
                  </a:rPr>
                  <a:t>23</a:t>
                </a:r>
                <a:r>
                  <a:rPr b="1" dirty="0" sz="1200" i="1" lang="tr-TR" smtClean="0">
                    <a:latin typeface="Comic Sans MS"/>
                  </a:rPr>
                  <a:t>°27´</a:t>
                </a:r>
                <a:endParaRPr b="1" dirty="0" sz="1200" lang="tr-TR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048711" name="39 Metin kutusu"/>
            <p:cNvSpPr txBox="1"/>
            <p:nvPr/>
          </p:nvSpPr>
          <p:spPr>
            <a:xfrm>
              <a:off x="2214546" y="898450"/>
              <a:ext cx="2484892" cy="40011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000" lang="tr-TR" smtClean="0">
                  <a:latin typeface="Comic Sans MS" pitchFamily="66" charset="0"/>
                </a:rPr>
                <a:t>TÜRKİYE</a:t>
              </a:r>
            </a:p>
            <a:p>
              <a:pPr algn="ctr"/>
              <a:r>
                <a:rPr b="1" dirty="0" sz="1000" lang="tr-TR" smtClean="0">
                  <a:solidFill>
                    <a:schemeClr val="tx2"/>
                  </a:solidFill>
                  <a:latin typeface="Comic Sans MS" pitchFamily="66" charset="0"/>
                </a:rPr>
                <a:t>KYK DE YER ALIR</a:t>
              </a:r>
              <a:endParaRPr b="1" dirty="0" sz="1000" lang="tr-TR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048712" name="40 Akış Çizelgesi: Öteki İşlem"/>
            <p:cNvSpPr/>
            <p:nvPr/>
          </p:nvSpPr>
          <p:spPr>
            <a:xfrm>
              <a:off x="2319322" y="1416036"/>
              <a:ext cx="357190" cy="214314"/>
            </a:xfrm>
            <a:prstGeom prst="flowChartAlternateProcess"/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cxnSp>
          <p:nvCxnSpPr>
            <p:cNvPr id="3145787" name="41 Düz Ok Bağlayıcısı"/>
            <p:cNvCxnSpPr>
              <a:cxnSpLocks/>
              <a:stCxn id="1048712" idx="3"/>
            </p:cNvCxnSpPr>
            <p:nvPr/>
          </p:nvCxnSpPr>
          <p:spPr>
            <a:xfrm flipV="1">
              <a:off x="2676512" y="1285860"/>
              <a:ext cx="538166" cy="237333"/>
            </a:xfrm>
            <a:prstGeom prst="straightConnector1"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64 Grup"/>
          <p:cNvGrpSpPr/>
          <p:nvPr/>
        </p:nvGrpSpPr>
        <p:grpSpPr>
          <a:xfrm>
            <a:off x="3571868" y="5877894"/>
            <a:ext cx="5072066" cy="497861"/>
            <a:chOff x="3571868" y="5877894"/>
            <a:chExt cx="5072066" cy="497861"/>
          </a:xfrm>
        </p:grpSpPr>
        <p:sp>
          <p:nvSpPr>
            <p:cNvPr id="1048713" name="31 Oval"/>
            <p:cNvSpPr/>
            <p:nvPr/>
          </p:nvSpPr>
          <p:spPr>
            <a:xfrm>
              <a:off x="3571868" y="5877894"/>
              <a:ext cx="428628" cy="428628"/>
            </a:xfrm>
            <a:prstGeom prst="ellipse"/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48714" name="32 Metin kutusu"/>
            <p:cNvSpPr txBox="1"/>
            <p:nvPr/>
          </p:nvSpPr>
          <p:spPr>
            <a:xfrm>
              <a:off x="3643306" y="5906922"/>
              <a:ext cx="301686" cy="369332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lang="tr-TR" smtClean="0">
                  <a:solidFill>
                    <a:srgbClr val="00B050"/>
                  </a:solidFill>
                </a:rPr>
                <a:t>5</a:t>
              </a:r>
              <a:endParaRPr b="1" dirty="0" lang="tr-TR">
                <a:solidFill>
                  <a:srgbClr val="00B050"/>
                </a:solidFill>
              </a:endParaRPr>
            </a:p>
          </p:txBody>
        </p:sp>
        <p:sp>
          <p:nvSpPr>
            <p:cNvPr id="1048715" name="56 Dikdörtgen"/>
            <p:cNvSpPr/>
            <p:nvPr/>
          </p:nvSpPr>
          <p:spPr>
            <a:xfrm>
              <a:off x="4071934" y="5914090"/>
              <a:ext cx="4572000" cy="461665"/>
            </a:xfrm>
            <a:prstGeom prst="rect"/>
          </p:spPr>
          <p:txBody>
            <a:bodyPr>
              <a:spAutoFit/>
            </a:bodyPr>
            <a:p>
              <a:r>
                <a:rPr b="1" dirty="0" sz="1200" lang="tr-TR" smtClean="0">
                  <a:latin typeface="Comic Sans MS" pitchFamily="66" charset="0"/>
                </a:rPr>
                <a:t>KUZEY VE GÜNEY YARIM KÜRELERDE AYNI ANDA FARKLI MEVSİMLER OLUŞUR.</a:t>
              </a:r>
            </a:p>
          </p:txBody>
        </p:sp>
      </p:grpSp>
      <p:grpSp>
        <p:nvGrpSpPr>
          <p:cNvPr id="67" name="58 Grup"/>
          <p:cNvGrpSpPr/>
          <p:nvPr/>
        </p:nvGrpSpPr>
        <p:grpSpPr>
          <a:xfrm>
            <a:off x="3581700" y="4347216"/>
            <a:ext cx="5062234" cy="492145"/>
            <a:chOff x="3581700" y="4286256"/>
            <a:chExt cx="5062234" cy="492145"/>
          </a:xfrm>
        </p:grpSpPr>
        <p:sp>
          <p:nvSpPr>
            <p:cNvPr id="1048716" name="25 Oval"/>
            <p:cNvSpPr/>
            <p:nvPr/>
          </p:nvSpPr>
          <p:spPr>
            <a:xfrm>
              <a:off x="3581700" y="4286256"/>
              <a:ext cx="428628" cy="428628"/>
            </a:xfrm>
            <a:prstGeom prst="ellipse"/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48717" name="26 Metin kutusu"/>
            <p:cNvSpPr txBox="1"/>
            <p:nvPr/>
          </p:nvSpPr>
          <p:spPr>
            <a:xfrm>
              <a:off x="3653138" y="4315284"/>
              <a:ext cx="301686" cy="369332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lang="tr-TR" smtClean="0">
                  <a:solidFill>
                    <a:srgbClr val="00B050"/>
                  </a:solidFill>
                </a:rPr>
                <a:t>2</a:t>
              </a:r>
              <a:endParaRPr b="1" dirty="0" lang="tr-TR">
                <a:solidFill>
                  <a:srgbClr val="00B050"/>
                </a:solidFill>
              </a:endParaRPr>
            </a:p>
          </p:txBody>
        </p:sp>
        <p:sp>
          <p:nvSpPr>
            <p:cNvPr id="1048718" name="57 Dikdörtgen"/>
            <p:cNvSpPr/>
            <p:nvPr/>
          </p:nvSpPr>
          <p:spPr>
            <a:xfrm>
              <a:off x="4071934" y="4316736"/>
              <a:ext cx="4572000" cy="461665"/>
            </a:xfrm>
            <a:prstGeom prst="rect"/>
          </p:spPr>
          <p:txBody>
            <a:bodyPr>
              <a:spAutoFit/>
            </a:bodyPr>
            <a:p>
              <a:r>
                <a:rPr b="1" dirty="0" sz="1200" lang="tr-TR" smtClean="0">
                  <a:latin typeface="Comic Sans MS" pitchFamily="66" charset="0"/>
                </a:rPr>
                <a:t>GÜNEŞ IŞINLARI FARKLI YARIM KÜRELERE FARKLI AÇILARLA  GELİR.</a:t>
              </a:r>
            </a:p>
          </p:txBody>
        </p:sp>
      </p:grpSp>
      <p:grpSp>
        <p:nvGrpSpPr>
          <p:cNvPr id="68" name="61 Grup"/>
          <p:cNvGrpSpPr/>
          <p:nvPr/>
        </p:nvGrpSpPr>
        <p:grpSpPr>
          <a:xfrm>
            <a:off x="3571868" y="4862522"/>
            <a:ext cx="5072066" cy="461665"/>
            <a:chOff x="3571868" y="4862522"/>
            <a:chExt cx="5072066" cy="461665"/>
          </a:xfrm>
        </p:grpSpPr>
        <p:grpSp>
          <p:nvGrpSpPr>
            <p:cNvPr id="69" name="60 Grup"/>
            <p:cNvGrpSpPr/>
            <p:nvPr/>
          </p:nvGrpSpPr>
          <p:grpSpPr>
            <a:xfrm>
              <a:off x="3571868" y="4877762"/>
              <a:ext cx="428628" cy="428628"/>
              <a:chOff x="3571868" y="4877762"/>
              <a:chExt cx="428628" cy="428628"/>
            </a:xfrm>
          </p:grpSpPr>
          <p:sp>
            <p:nvSpPr>
              <p:cNvPr id="1048719" name="27 Oval"/>
              <p:cNvSpPr/>
              <p:nvPr/>
            </p:nvSpPr>
            <p:spPr>
              <a:xfrm>
                <a:off x="3571868" y="4877762"/>
                <a:ext cx="428628" cy="428628"/>
              </a:xfrm>
              <a:prstGeom prst="ellipse"/>
              <a:solidFill>
                <a:schemeClr val="bg1">
                  <a:lumMod val="85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tr-TR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48720" name="28 Metin kutusu"/>
              <p:cNvSpPr txBox="1"/>
              <p:nvPr/>
            </p:nvSpPr>
            <p:spPr>
              <a:xfrm>
                <a:off x="3643306" y="4906790"/>
                <a:ext cx="301686" cy="369332"/>
              </a:xfrm>
              <a:prstGeom prst="rect"/>
              <a:noFill/>
            </p:spPr>
            <p:txBody>
              <a:bodyPr rtlCol="0" wrap="none">
                <a:spAutoFit/>
              </a:bodyPr>
              <a:p>
                <a:r>
                  <a:rPr b="1" dirty="0" lang="tr-TR" smtClean="0">
                    <a:solidFill>
                      <a:srgbClr val="00B050"/>
                    </a:solidFill>
                  </a:rPr>
                  <a:t>3</a:t>
                </a:r>
                <a:endParaRPr b="1" dirty="0" lang="tr-TR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048721" name="59 Dikdörtgen"/>
            <p:cNvSpPr/>
            <p:nvPr/>
          </p:nvSpPr>
          <p:spPr>
            <a:xfrm>
              <a:off x="4071934" y="4862522"/>
              <a:ext cx="4572000" cy="461665"/>
            </a:xfrm>
            <a:prstGeom prst="rect"/>
          </p:spPr>
          <p:txBody>
            <a:bodyPr>
              <a:spAutoFit/>
            </a:bodyPr>
            <a:p>
              <a:r>
                <a:rPr b="1" dirty="0" sz="1200" lang="tr-TR" smtClean="0">
                  <a:latin typeface="Comic Sans MS" pitchFamily="66" charset="0"/>
                </a:rPr>
                <a:t>GECE- GÜNDÜZ SÜRELERİ YIL İÇERİSİNDE DEĞİŞİKLİK GÖSTERİR.</a:t>
              </a:r>
            </a:p>
          </p:txBody>
        </p:sp>
      </p:grpSp>
      <p:grpSp>
        <p:nvGrpSpPr>
          <p:cNvPr id="70" name="63 Grup"/>
          <p:cNvGrpSpPr/>
          <p:nvPr/>
        </p:nvGrpSpPr>
        <p:grpSpPr>
          <a:xfrm>
            <a:off x="3571868" y="5377828"/>
            <a:ext cx="5072066" cy="428628"/>
            <a:chOff x="3571868" y="5377828"/>
            <a:chExt cx="5072066" cy="428628"/>
          </a:xfrm>
        </p:grpSpPr>
        <p:sp>
          <p:nvSpPr>
            <p:cNvPr id="1048722" name="29 Oval"/>
            <p:cNvSpPr/>
            <p:nvPr/>
          </p:nvSpPr>
          <p:spPr>
            <a:xfrm>
              <a:off x="3571868" y="5377828"/>
              <a:ext cx="428628" cy="428628"/>
            </a:xfrm>
            <a:prstGeom prst="ellipse"/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48723" name="30 Metin kutusu"/>
            <p:cNvSpPr txBox="1"/>
            <p:nvPr/>
          </p:nvSpPr>
          <p:spPr>
            <a:xfrm>
              <a:off x="3643306" y="5406856"/>
              <a:ext cx="301686" cy="369332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lang="tr-TR" smtClean="0">
                  <a:solidFill>
                    <a:srgbClr val="00B050"/>
                  </a:solidFill>
                </a:rPr>
                <a:t>4</a:t>
              </a:r>
              <a:endParaRPr b="1" dirty="0" lang="tr-TR">
                <a:solidFill>
                  <a:srgbClr val="00B050"/>
                </a:solidFill>
              </a:endParaRPr>
            </a:p>
          </p:txBody>
        </p:sp>
        <p:sp>
          <p:nvSpPr>
            <p:cNvPr id="1048724" name="62 Dikdörtgen"/>
            <p:cNvSpPr/>
            <p:nvPr/>
          </p:nvSpPr>
          <p:spPr>
            <a:xfrm>
              <a:off x="4071934" y="5474984"/>
              <a:ext cx="4572000" cy="276999"/>
            </a:xfrm>
            <a:prstGeom prst="rect"/>
          </p:spPr>
          <p:txBody>
            <a:bodyPr>
              <a:spAutoFit/>
            </a:bodyPr>
            <a:p>
              <a:r>
                <a:rPr b="1" dirty="0" sz="1200" lang="tr-TR" smtClean="0">
                  <a:latin typeface="Comic Sans MS" pitchFamily="66" charset="0"/>
                </a:rPr>
                <a:t>GÖLGE BOYU YIL İÇERİSİNDE DEĞİŞİR.</a:t>
              </a: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4 Yuvarlatılmış Dikdörtgen"/>
          <p:cNvSpPr/>
          <p:nvPr/>
        </p:nvSpPr>
        <p:spPr>
          <a:xfrm>
            <a:off x="-32" y="-24"/>
            <a:ext cx="2857520" cy="571504"/>
          </a:xfrm>
          <a:prstGeom prst="roundRect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1200"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26" name="5 Metin kutusu"/>
          <p:cNvSpPr txBox="1"/>
          <p:nvPr/>
        </p:nvSpPr>
        <p:spPr>
          <a:xfrm>
            <a:off x="-357222" y="71414"/>
            <a:ext cx="3500462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FF0000"/>
                </a:solidFill>
                <a:latin typeface="Comic Sans MS" pitchFamily="66" charset="0"/>
              </a:rPr>
              <a:t>EKSEN EĞİKLİĞİ </a:t>
            </a:r>
          </a:p>
          <a:p>
            <a:pPr algn="ctr"/>
            <a:r>
              <a:rPr b="1" dirty="0" sz="1200" lang="tr-TR" smtClean="0">
                <a:solidFill>
                  <a:srgbClr val="FF0000"/>
                </a:solidFill>
                <a:latin typeface="Comic Sans MS" pitchFamily="66" charset="0"/>
              </a:rPr>
              <a:t>OLMASAYDI</a:t>
            </a:r>
            <a:endParaRPr b="1" dirty="0" sz="1200" lang="tr-T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48727" name="6 Metin kutusu"/>
          <p:cNvSpPr txBox="1"/>
          <p:nvPr/>
        </p:nvSpPr>
        <p:spPr>
          <a:xfrm>
            <a:off x="428596" y="971022"/>
            <a:ext cx="2428892" cy="3785652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MEVSİMLER OLUŞMAZDI.</a:t>
            </a:r>
          </a:p>
          <a:p>
            <a:endParaRPr b="1" dirty="0" sz="1200" lang="tr-TR" smtClean="0">
              <a:latin typeface="Comic Sans MS" pitchFamily="66" charset="0"/>
            </a:endParaRPr>
          </a:p>
          <a:p>
            <a:r>
              <a:rPr b="1" dirty="0" sz="1200" lang="tr-TR" smtClean="0">
                <a:latin typeface="Comic Sans MS" pitchFamily="66" charset="0"/>
              </a:rPr>
              <a:t>GÜNEŞ IŞINLARI YIL BOYUNCA SADECE EKVATORA DİK GELİRDİ.</a:t>
            </a:r>
          </a:p>
          <a:p>
            <a:endParaRPr b="1" dirty="0" sz="1200" lang="tr-TR" smtClean="0">
              <a:latin typeface="Comic Sans MS" pitchFamily="66" charset="0"/>
            </a:endParaRPr>
          </a:p>
          <a:p>
            <a:r>
              <a:rPr b="1" dirty="0" sz="1200" lang="tr-TR" smtClean="0">
                <a:latin typeface="Comic Sans MS" pitchFamily="66" charset="0"/>
              </a:rPr>
              <a:t>DÜNYA GENELİNDE ILIMAN BİR İKLİM YAŞANIRDI.</a:t>
            </a:r>
          </a:p>
          <a:p>
            <a:endParaRPr b="1" dirty="0" sz="1200" lang="tr-TR" smtClean="0">
              <a:latin typeface="Comic Sans MS" pitchFamily="66" charset="0"/>
            </a:endParaRPr>
          </a:p>
          <a:p>
            <a:r>
              <a:rPr b="1" dirty="0" sz="1200" lang="tr-TR" smtClean="0">
                <a:latin typeface="Comic Sans MS" pitchFamily="66" charset="0"/>
              </a:rPr>
              <a:t>YILLIK SICAKLIK FARKI OLUŞMAZDI.</a:t>
            </a:r>
          </a:p>
          <a:p>
            <a:endParaRPr b="1" dirty="0" sz="1200" lang="tr-TR" smtClean="0">
              <a:latin typeface="Comic Sans MS" pitchFamily="66" charset="0"/>
            </a:endParaRPr>
          </a:p>
          <a:p>
            <a:r>
              <a:rPr b="1" dirty="0" sz="1200" lang="tr-TR" smtClean="0">
                <a:latin typeface="Comic Sans MS" pitchFamily="66" charset="0"/>
              </a:rPr>
              <a:t>TÜM DÜNYADA GECE-GÜNDÜZ EŞİTLİĞİ YAŞANIRDI.</a:t>
            </a:r>
          </a:p>
          <a:p>
            <a:endParaRPr b="1" dirty="0" sz="1200" lang="tr-TR" smtClean="0">
              <a:latin typeface="Comic Sans MS" pitchFamily="66" charset="0"/>
            </a:endParaRPr>
          </a:p>
          <a:p>
            <a:r>
              <a:rPr b="1" dirty="0" sz="1200" lang="tr-TR" smtClean="0">
                <a:latin typeface="Comic Sans MS" pitchFamily="66" charset="0"/>
              </a:rPr>
              <a:t>BİTKİ VE HAYVAN TÜRÜ AZALIRDI.</a:t>
            </a:r>
          </a:p>
          <a:p>
            <a:endParaRPr b="1" dirty="0" sz="1200" lang="tr-TR">
              <a:latin typeface="Comic Sans MS" pitchFamily="66" charset="0"/>
            </a:endParaRPr>
          </a:p>
          <a:p>
            <a:endParaRPr b="1" dirty="0" sz="1200" lang="tr-TR" smtClean="0">
              <a:latin typeface="Comic Sans MS" pitchFamily="66" charset="0"/>
            </a:endParaRPr>
          </a:p>
        </p:txBody>
      </p:sp>
      <p:sp>
        <p:nvSpPr>
          <p:cNvPr id="1048728" name="7 Oval"/>
          <p:cNvSpPr/>
          <p:nvPr/>
        </p:nvSpPr>
        <p:spPr>
          <a:xfrm>
            <a:off x="-32" y="899584"/>
            <a:ext cx="428628" cy="428628"/>
          </a:xfrm>
          <a:prstGeom prst="ellipse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29" name="8 Metin kutusu"/>
          <p:cNvSpPr txBox="1"/>
          <p:nvPr/>
        </p:nvSpPr>
        <p:spPr>
          <a:xfrm>
            <a:off x="71406" y="928612"/>
            <a:ext cx="30168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tr-TR" smtClean="0">
                <a:solidFill>
                  <a:srgbClr val="00B050"/>
                </a:solidFill>
              </a:rPr>
              <a:t>1</a:t>
            </a:r>
            <a:endParaRPr b="1" dirty="0" lang="tr-TR">
              <a:solidFill>
                <a:srgbClr val="00B050"/>
              </a:solidFill>
            </a:endParaRPr>
          </a:p>
        </p:txBody>
      </p:sp>
      <p:sp>
        <p:nvSpPr>
          <p:cNvPr id="1048730" name="9 Oval"/>
          <p:cNvSpPr/>
          <p:nvPr/>
        </p:nvSpPr>
        <p:spPr>
          <a:xfrm>
            <a:off x="9800" y="1428736"/>
            <a:ext cx="428628" cy="428628"/>
          </a:xfrm>
          <a:prstGeom prst="ellipse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31" name="10 Metin kutusu"/>
          <p:cNvSpPr txBox="1"/>
          <p:nvPr/>
        </p:nvSpPr>
        <p:spPr>
          <a:xfrm>
            <a:off x="81238" y="1457764"/>
            <a:ext cx="30168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tr-TR" smtClean="0">
                <a:solidFill>
                  <a:srgbClr val="00B050"/>
                </a:solidFill>
              </a:rPr>
              <a:t>2</a:t>
            </a:r>
            <a:endParaRPr b="1" dirty="0" lang="tr-TR">
              <a:solidFill>
                <a:srgbClr val="00B050"/>
              </a:solidFill>
            </a:endParaRPr>
          </a:p>
        </p:txBody>
      </p:sp>
      <p:sp>
        <p:nvSpPr>
          <p:cNvPr id="1048732" name="11 Oval"/>
          <p:cNvSpPr/>
          <p:nvPr/>
        </p:nvSpPr>
        <p:spPr>
          <a:xfrm>
            <a:off x="-32" y="2071678"/>
            <a:ext cx="428628" cy="428628"/>
          </a:xfrm>
          <a:prstGeom prst="ellipse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33" name="12 Metin kutusu"/>
          <p:cNvSpPr txBox="1"/>
          <p:nvPr/>
        </p:nvSpPr>
        <p:spPr>
          <a:xfrm>
            <a:off x="71406" y="2100706"/>
            <a:ext cx="30168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tr-TR" smtClean="0">
                <a:solidFill>
                  <a:srgbClr val="00B050"/>
                </a:solidFill>
              </a:rPr>
              <a:t>3</a:t>
            </a:r>
            <a:endParaRPr b="1" dirty="0" lang="tr-TR">
              <a:solidFill>
                <a:srgbClr val="00B050"/>
              </a:solidFill>
            </a:endParaRPr>
          </a:p>
        </p:txBody>
      </p:sp>
      <p:sp>
        <p:nvSpPr>
          <p:cNvPr id="1048734" name="13 Oval"/>
          <p:cNvSpPr/>
          <p:nvPr/>
        </p:nvSpPr>
        <p:spPr>
          <a:xfrm>
            <a:off x="-32" y="2571744"/>
            <a:ext cx="428628" cy="428628"/>
          </a:xfrm>
          <a:prstGeom prst="ellipse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35" name="14 Metin kutusu"/>
          <p:cNvSpPr txBox="1"/>
          <p:nvPr/>
        </p:nvSpPr>
        <p:spPr>
          <a:xfrm>
            <a:off x="71406" y="2600772"/>
            <a:ext cx="30168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tr-TR" smtClean="0">
                <a:solidFill>
                  <a:srgbClr val="00B050"/>
                </a:solidFill>
              </a:rPr>
              <a:t>4</a:t>
            </a:r>
            <a:endParaRPr b="1" dirty="0" lang="tr-TR">
              <a:solidFill>
                <a:srgbClr val="00B050"/>
              </a:solidFill>
            </a:endParaRPr>
          </a:p>
        </p:txBody>
      </p:sp>
      <p:sp>
        <p:nvSpPr>
          <p:cNvPr id="1048736" name="15 Oval"/>
          <p:cNvSpPr/>
          <p:nvPr/>
        </p:nvSpPr>
        <p:spPr>
          <a:xfrm>
            <a:off x="-32" y="3143248"/>
            <a:ext cx="428628" cy="428628"/>
          </a:xfrm>
          <a:prstGeom prst="ellipse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37" name="16 Metin kutusu"/>
          <p:cNvSpPr txBox="1"/>
          <p:nvPr/>
        </p:nvSpPr>
        <p:spPr>
          <a:xfrm>
            <a:off x="71406" y="3172276"/>
            <a:ext cx="30168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tr-TR" smtClean="0">
                <a:solidFill>
                  <a:srgbClr val="00B050"/>
                </a:solidFill>
              </a:rPr>
              <a:t>5</a:t>
            </a:r>
            <a:endParaRPr b="1" dirty="0" lang="tr-TR">
              <a:solidFill>
                <a:srgbClr val="00B050"/>
              </a:solidFill>
            </a:endParaRPr>
          </a:p>
        </p:txBody>
      </p:sp>
      <p:sp>
        <p:nvSpPr>
          <p:cNvPr id="1048738" name="30 Yuvarlatılmış Dikdörtgen"/>
          <p:cNvSpPr/>
          <p:nvPr/>
        </p:nvSpPr>
        <p:spPr>
          <a:xfrm>
            <a:off x="3143240" y="-24"/>
            <a:ext cx="2857520" cy="571504"/>
          </a:xfrm>
          <a:prstGeom prst="roundRect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1200"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39" name="31 Metin kutusu"/>
          <p:cNvSpPr txBox="1"/>
          <p:nvPr/>
        </p:nvSpPr>
        <p:spPr>
          <a:xfrm>
            <a:off x="3571868" y="971022"/>
            <a:ext cx="2571768" cy="249299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BELİRGİN MEVSİM GEÇİŞLERİ GÖRÜLMEZDİ.</a:t>
            </a:r>
          </a:p>
          <a:p>
            <a:endParaRPr b="1" dirty="0" sz="1200" lang="tr-TR" smtClean="0">
              <a:latin typeface="Comic Sans MS" pitchFamily="66" charset="0"/>
            </a:endParaRPr>
          </a:p>
          <a:p>
            <a:r>
              <a:rPr b="1" dirty="0" sz="1200" lang="tr-TR" smtClean="0">
                <a:latin typeface="Comic Sans MS" pitchFamily="66" charset="0"/>
              </a:rPr>
              <a:t>GECE- GÜNDÜZ ARASINDAKİ FARK AZALIRDI</a:t>
            </a:r>
          </a:p>
          <a:p>
            <a:endParaRPr b="1" dirty="0" sz="1200" lang="tr-TR" smtClean="0">
              <a:latin typeface="Comic Sans MS" pitchFamily="66" charset="0"/>
            </a:endParaRPr>
          </a:p>
          <a:p>
            <a:r>
              <a:rPr b="1" dirty="0" sz="1200" lang="tr-TR" smtClean="0">
                <a:latin typeface="Comic Sans MS" pitchFamily="66" charset="0"/>
              </a:rPr>
              <a:t>YILLIK SICAKLIK FARKI AZALIRDI.</a:t>
            </a:r>
          </a:p>
          <a:p>
            <a:endParaRPr b="1" dirty="0" sz="1200" lang="tr-TR" smtClean="0">
              <a:latin typeface="Comic Sans MS" pitchFamily="66" charset="0"/>
            </a:endParaRPr>
          </a:p>
          <a:p>
            <a:r>
              <a:rPr b="1" dirty="0" sz="1200" lang="tr-TR" smtClean="0">
                <a:latin typeface="Comic Sans MS" pitchFamily="66" charset="0"/>
              </a:rPr>
              <a:t>GÖLGE BOYU YIL İÇERİSİNDE DAHA AZ DEĞİŞİR.</a:t>
            </a:r>
          </a:p>
          <a:p>
            <a:endParaRPr b="1" dirty="0" sz="1200" lang="tr-TR">
              <a:latin typeface="Comic Sans MS" pitchFamily="66" charset="0"/>
            </a:endParaRPr>
          </a:p>
          <a:p>
            <a:endParaRPr b="1" dirty="0" sz="1200" lang="tr-TR" smtClean="0">
              <a:latin typeface="Comic Sans MS" pitchFamily="66" charset="0"/>
            </a:endParaRPr>
          </a:p>
        </p:txBody>
      </p:sp>
      <p:sp>
        <p:nvSpPr>
          <p:cNvPr id="1048740" name="32 Oval"/>
          <p:cNvSpPr/>
          <p:nvPr/>
        </p:nvSpPr>
        <p:spPr>
          <a:xfrm>
            <a:off x="3143240" y="948744"/>
            <a:ext cx="428628" cy="428628"/>
          </a:xfrm>
          <a:prstGeom prst="ellipse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41" name="33 Metin kutusu"/>
          <p:cNvSpPr txBox="1"/>
          <p:nvPr/>
        </p:nvSpPr>
        <p:spPr>
          <a:xfrm>
            <a:off x="3214678" y="977772"/>
            <a:ext cx="30168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tr-TR" smtClean="0">
                <a:solidFill>
                  <a:schemeClr val="tx2"/>
                </a:solidFill>
              </a:rPr>
              <a:t>1</a:t>
            </a:r>
            <a:endParaRPr b="1" dirty="0" lang="tr-TR">
              <a:solidFill>
                <a:schemeClr val="tx2"/>
              </a:solidFill>
            </a:endParaRPr>
          </a:p>
        </p:txBody>
      </p:sp>
      <p:sp>
        <p:nvSpPr>
          <p:cNvPr id="1048742" name="34 Oval"/>
          <p:cNvSpPr/>
          <p:nvPr/>
        </p:nvSpPr>
        <p:spPr>
          <a:xfrm>
            <a:off x="3153072" y="1500174"/>
            <a:ext cx="428628" cy="428628"/>
          </a:xfrm>
          <a:prstGeom prst="ellipse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43" name="35 Metin kutusu"/>
          <p:cNvSpPr txBox="1"/>
          <p:nvPr/>
        </p:nvSpPr>
        <p:spPr>
          <a:xfrm>
            <a:off x="3224510" y="1529202"/>
            <a:ext cx="30168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tr-TR" smtClean="0">
                <a:solidFill>
                  <a:schemeClr val="tx2"/>
                </a:solidFill>
              </a:rPr>
              <a:t>2</a:t>
            </a:r>
            <a:endParaRPr b="1" dirty="0" lang="tr-TR">
              <a:solidFill>
                <a:schemeClr val="tx2"/>
              </a:solidFill>
            </a:endParaRPr>
          </a:p>
        </p:txBody>
      </p:sp>
      <p:sp>
        <p:nvSpPr>
          <p:cNvPr id="1048744" name="36 Oval"/>
          <p:cNvSpPr/>
          <p:nvPr/>
        </p:nvSpPr>
        <p:spPr>
          <a:xfrm>
            <a:off x="3143240" y="2071678"/>
            <a:ext cx="428628" cy="428628"/>
          </a:xfrm>
          <a:prstGeom prst="ellipse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45" name="37 Metin kutusu"/>
          <p:cNvSpPr txBox="1"/>
          <p:nvPr/>
        </p:nvSpPr>
        <p:spPr>
          <a:xfrm>
            <a:off x="3214678" y="2100706"/>
            <a:ext cx="30168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tr-TR" smtClean="0">
                <a:solidFill>
                  <a:schemeClr val="tx2"/>
                </a:solidFill>
              </a:rPr>
              <a:t>3</a:t>
            </a:r>
            <a:endParaRPr b="1" dirty="0" lang="tr-TR">
              <a:solidFill>
                <a:schemeClr val="tx2"/>
              </a:solidFill>
            </a:endParaRPr>
          </a:p>
        </p:txBody>
      </p:sp>
      <p:sp>
        <p:nvSpPr>
          <p:cNvPr id="1048746" name="38 Oval"/>
          <p:cNvSpPr/>
          <p:nvPr/>
        </p:nvSpPr>
        <p:spPr>
          <a:xfrm>
            <a:off x="3143240" y="2643182"/>
            <a:ext cx="428628" cy="428628"/>
          </a:xfrm>
          <a:prstGeom prst="ellipse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47" name="39 Metin kutusu"/>
          <p:cNvSpPr txBox="1"/>
          <p:nvPr/>
        </p:nvSpPr>
        <p:spPr>
          <a:xfrm>
            <a:off x="3214678" y="2672210"/>
            <a:ext cx="30168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tr-TR" smtClean="0">
                <a:solidFill>
                  <a:schemeClr val="tx2"/>
                </a:solidFill>
              </a:rPr>
              <a:t>4</a:t>
            </a:r>
            <a:endParaRPr b="1" dirty="0" lang="tr-TR">
              <a:solidFill>
                <a:schemeClr val="tx2"/>
              </a:solidFill>
            </a:endParaRPr>
          </a:p>
        </p:txBody>
      </p:sp>
      <p:sp>
        <p:nvSpPr>
          <p:cNvPr id="1048748" name="42 Yuvarlatılmış Dikdörtgen"/>
          <p:cNvSpPr/>
          <p:nvPr/>
        </p:nvSpPr>
        <p:spPr>
          <a:xfrm>
            <a:off x="6286512" y="-24"/>
            <a:ext cx="2857520" cy="571504"/>
          </a:xfrm>
          <a:prstGeom prst="roundRect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sz="1200"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49" name="43 Metin kutusu"/>
          <p:cNvSpPr txBox="1"/>
          <p:nvPr/>
        </p:nvSpPr>
        <p:spPr>
          <a:xfrm>
            <a:off x="6572264" y="971022"/>
            <a:ext cx="2428892" cy="212365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200" lang="tr-TR" smtClean="0">
                <a:latin typeface="Comic Sans MS" pitchFamily="66" charset="0"/>
              </a:rPr>
              <a:t>GECE-GÜNDÜZ ARASINDAKİ FARK ARTARDI.</a:t>
            </a:r>
          </a:p>
          <a:p>
            <a:endParaRPr b="1" dirty="0" sz="1200" lang="tr-TR" smtClean="0">
              <a:latin typeface="Comic Sans MS" pitchFamily="66" charset="0"/>
            </a:endParaRPr>
          </a:p>
          <a:p>
            <a:r>
              <a:rPr b="1" dirty="0" sz="1200" lang="tr-TR" smtClean="0">
                <a:latin typeface="Comic Sans MS" pitchFamily="66" charset="0"/>
              </a:rPr>
              <a:t>YILLIK SICAKLIK FARKI ARTARDI.</a:t>
            </a:r>
          </a:p>
          <a:p>
            <a:endParaRPr b="1" dirty="0" sz="1200" lang="tr-TR" smtClean="0">
              <a:latin typeface="Comic Sans MS" pitchFamily="66" charset="0"/>
            </a:endParaRPr>
          </a:p>
          <a:p>
            <a:r>
              <a:rPr b="1" dirty="0" sz="1200" lang="tr-TR" smtClean="0">
                <a:latin typeface="Comic Sans MS" pitchFamily="66" charset="0"/>
              </a:rPr>
              <a:t>İKLİM GEÇİŞLERİ DAHA BELİRGİN OLURDU.</a:t>
            </a:r>
          </a:p>
          <a:p>
            <a:endParaRPr b="1" dirty="0" sz="1200" lang="tr-TR" smtClean="0">
              <a:latin typeface="Comic Sans MS" pitchFamily="66" charset="0"/>
            </a:endParaRPr>
          </a:p>
          <a:p>
            <a:endParaRPr b="1" dirty="0" sz="1200" lang="tr-TR">
              <a:latin typeface="Comic Sans MS" pitchFamily="66" charset="0"/>
            </a:endParaRPr>
          </a:p>
          <a:p>
            <a:endParaRPr b="1" dirty="0" sz="1200" lang="tr-TR" smtClean="0">
              <a:latin typeface="Comic Sans MS" pitchFamily="66" charset="0"/>
            </a:endParaRPr>
          </a:p>
        </p:txBody>
      </p:sp>
      <p:sp>
        <p:nvSpPr>
          <p:cNvPr id="1048750" name="44 Oval"/>
          <p:cNvSpPr/>
          <p:nvPr/>
        </p:nvSpPr>
        <p:spPr>
          <a:xfrm>
            <a:off x="6143636" y="899584"/>
            <a:ext cx="428628" cy="428628"/>
          </a:xfrm>
          <a:prstGeom prst="ellipse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51" name="45 Metin kutusu"/>
          <p:cNvSpPr txBox="1"/>
          <p:nvPr/>
        </p:nvSpPr>
        <p:spPr>
          <a:xfrm>
            <a:off x="6215074" y="928612"/>
            <a:ext cx="30168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tr-TR" smtClean="0">
                <a:solidFill>
                  <a:srgbClr val="C00000"/>
                </a:solidFill>
              </a:rPr>
              <a:t>1</a:t>
            </a:r>
            <a:endParaRPr b="1" dirty="0" lang="tr-TR">
              <a:solidFill>
                <a:srgbClr val="C00000"/>
              </a:solidFill>
            </a:endParaRPr>
          </a:p>
        </p:txBody>
      </p:sp>
      <p:sp>
        <p:nvSpPr>
          <p:cNvPr id="1048752" name="46 Oval"/>
          <p:cNvSpPr/>
          <p:nvPr/>
        </p:nvSpPr>
        <p:spPr>
          <a:xfrm>
            <a:off x="6153468" y="1500174"/>
            <a:ext cx="428628" cy="428628"/>
          </a:xfrm>
          <a:prstGeom prst="ellipse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53" name="47 Metin kutusu"/>
          <p:cNvSpPr txBox="1"/>
          <p:nvPr/>
        </p:nvSpPr>
        <p:spPr>
          <a:xfrm>
            <a:off x="6224906" y="1529202"/>
            <a:ext cx="30168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tr-TR" smtClean="0">
                <a:solidFill>
                  <a:srgbClr val="C00000"/>
                </a:solidFill>
              </a:rPr>
              <a:t>2</a:t>
            </a:r>
            <a:endParaRPr b="1" dirty="0" lang="tr-TR">
              <a:solidFill>
                <a:srgbClr val="C00000"/>
              </a:solidFill>
            </a:endParaRPr>
          </a:p>
        </p:txBody>
      </p:sp>
      <p:sp>
        <p:nvSpPr>
          <p:cNvPr id="1048754" name="48 Oval"/>
          <p:cNvSpPr/>
          <p:nvPr/>
        </p:nvSpPr>
        <p:spPr>
          <a:xfrm>
            <a:off x="6143636" y="2000240"/>
            <a:ext cx="428628" cy="428628"/>
          </a:xfrm>
          <a:prstGeom prst="ellipse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55" name="49 Metin kutusu"/>
          <p:cNvSpPr txBox="1"/>
          <p:nvPr/>
        </p:nvSpPr>
        <p:spPr>
          <a:xfrm>
            <a:off x="6215074" y="2029268"/>
            <a:ext cx="30168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tr-TR" smtClean="0">
                <a:solidFill>
                  <a:srgbClr val="C00000"/>
                </a:solidFill>
              </a:rPr>
              <a:t>3</a:t>
            </a:r>
            <a:endParaRPr b="1" dirty="0" lang="tr-TR">
              <a:solidFill>
                <a:srgbClr val="C00000"/>
              </a:solidFill>
            </a:endParaRPr>
          </a:p>
        </p:txBody>
      </p:sp>
      <p:sp>
        <p:nvSpPr>
          <p:cNvPr id="1048756" name="54 Metin kutusu"/>
          <p:cNvSpPr txBox="1"/>
          <p:nvPr/>
        </p:nvSpPr>
        <p:spPr>
          <a:xfrm>
            <a:off x="2786050" y="71414"/>
            <a:ext cx="3500462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tx2"/>
                </a:solidFill>
                <a:latin typeface="Comic Sans MS" pitchFamily="66" charset="0"/>
              </a:rPr>
              <a:t>EKSEN EĞİKLİĞİ </a:t>
            </a:r>
          </a:p>
          <a:p>
            <a:pPr algn="ctr"/>
            <a:r>
              <a:rPr b="1" dirty="0" sz="1200" lang="tr-TR" smtClean="0">
                <a:solidFill>
                  <a:schemeClr val="tx2"/>
                </a:solidFill>
                <a:latin typeface="Comic Sans MS" pitchFamily="66" charset="0"/>
              </a:rPr>
              <a:t>DAHA AZ OLMASAYDI</a:t>
            </a:r>
            <a:endParaRPr b="1" dirty="0" sz="1200" lang="tr-T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8757" name="55 Metin kutusu"/>
          <p:cNvSpPr txBox="1"/>
          <p:nvPr/>
        </p:nvSpPr>
        <p:spPr>
          <a:xfrm>
            <a:off x="5929322" y="71414"/>
            <a:ext cx="3500462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rgbClr val="C00000"/>
                </a:solidFill>
                <a:latin typeface="Comic Sans MS" pitchFamily="66" charset="0"/>
              </a:rPr>
              <a:t>EKSEN EĞİKLİĞİ </a:t>
            </a:r>
          </a:p>
          <a:p>
            <a:pPr algn="ctr"/>
            <a:r>
              <a:rPr b="1" dirty="0" sz="1200" lang="tr-TR" smtClean="0">
                <a:solidFill>
                  <a:srgbClr val="C00000"/>
                </a:solidFill>
                <a:latin typeface="Comic Sans MS" pitchFamily="66" charset="0"/>
              </a:rPr>
              <a:t>DAHA FAZLA OLMASAYDI</a:t>
            </a:r>
            <a:endParaRPr b="1" dirty="0" sz="1200" lang="tr-TR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48758" name="56 Oval"/>
          <p:cNvSpPr/>
          <p:nvPr/>
        </p:nvSpPr>
        <p:spPr>
          <a:xfrm>
            <a:off x="-32" y="3857628"/>
            <a:ext cx="428628" cy="428628"/>
          </a:xfrm>
          <a:prstGeom prst="ellipse"/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759" name="57 Metin kutusu"/>
          <p:cNvSpPr txBox="1"/>
          <p:nvPr/>
        </p:nvSpPr>
        <p:spPr>
          <a:xfrm>
            <a:off x="71406" y="3886656"/>
            <a:ext cx="301686" cy="369332"/>
          </a:xfrm>
          <a:prstGeom prst="rect"/>
          <a:noFill/>
        </p:spPr>
        <p:txBody>
          <a:bodyPr rtlCol="0" wrap="none">
            <a:spAutoFit/>
          </a:bodyPr>
          <a:p>
            <a:r>
              <a:rPr b="1" dirty="0" lang="tr-TR" smtClean="0">
                <a:solidFill>
                  <a:srgbClr val="00B050"/>
                </a:solidFill>
              </a:rPr>
              <a:t>6</a:t>
            </a:r>
            <a:endParaRPr b="1" dirty="0" lang="tr-TR">
              <a:solidFill>
                <a:srgbClr val="00B050"/>
              </a:solidFill>
            </a:endParaRPr>
          </a:p>
        </p:txBody>
      </p:sp>
      <p:grpSp>
        <p:nvGrpSpPr>
          <p:cNvPr id="72" name="50 Grup"/>
          <p:cNvGrpSpPr/>
          <p:nvPr/>
        </p:nvGrpSpPr>
        <p:grpSpPr>
          <a:xfrm>
            <a:off x="4485124" y="4143380"/>
            <a:ext cx="3500462" cy="391696"/>
            <a:chOff x="4485124" y="4143380"/>
            <a:chExt cx="3500462" cy="391696"/>
          </a:xfrm>
        </p:grpSpPr>
        <p:sp>
          <p:nvSpPr>
            <p:cNvPr id="1048760" name="58 Yuvarlatılmış Dikdörtgen"/>
            <p:cNvSpPr/>
            <p:nvPr/>
          </p:nvSpPr>
          <p:spPr>
            <a:xfrm>
              <a:off x="4556562" y="4143380"/>
              <a:ext cx="3357586" cy="391696"/>
            </a:xfrm>
            <a:prstGeom prst="roundRect"/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sz="1200"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48761" name="59 Metin kutusu"/>
            <p:cNvSpPr txBox="1"/>
            <p:nvPr/>
          </p:nvSpPr>
          <p:spPr>
            <a:xfrm>
              <a:off x="4485124" y="4214818"/>
              <a:ext cx="3500462" cy="27699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200" lang="tr-TR" smtClean="0">
                  <a:solidFill>
                    <a:srgbClr val="FF0000"/>
                  </a:solidFill>
                  <a:latin typeface="Comic Sans MS" pitchFamily="66" charset="0"/>
                </a:rPr>
                <a:t>MEVSİMLERİN OLUŞUM TEMEL SEBEBİ </a:t>
              </a:r>
              <a:endParaRPr b="1" dirty="0" sz="1200" lang="tr-TR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3" name="51 Grup"/>
          <p:cNvGrpSpPr/>
          <p:nvPr/>
        </p:nvGrpSpPr>
        <p:grpSpPr>
          <a:xfrm>
            <a:off x="4071934" y="4535077"/>
            <a:ext cx="2484892" cy="1251377"/>
            <a:chOff x="4071934" y="4535077"/>
            <a:chExt cx="2484892" cy="1251377"/>
          </a:xfrm>
        </p:grpSpPr>
        <p:sp>
          <p:nvSpPr>
            <p:cNvPr id="1048762" name="60 Yuvarlatılmış Dikdörtgen"/>
            <p:cNvSpPr/>
            <p:nvPr/>
          </p:nvSpPr>
          <p:spPr>
            <a:xfrm>
              <a:off x="4556562" y="5000636"/>
              <a:ext cx="1500198" cy="785818"/>
            </a:xfrm>
            <a:prstGeom prst="roundRect"/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3145788" name="62 Düz Ok Bağlayıcısı"/>
            <p:cNvCxnSpPr>
              <a:cxnSpLocks/>
              <a:stCxn id="1048760" idx="2"/>
            </p:cNvCxnSpPr>
            <p:nvPr/>
          </p:nvCxnSpPr>
          <p:spPr>
            <a:xfrm rot="5400000">
              <a:off x="5770405" y="4392810"/>
              <a:ext cx="322684" cy="607217"/>
            </a:xfrm>
            <a:prstGeom prst="straightConnector1"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63" name="64 Metin kutusu"/>
            <p:cNvSpPr txBox="1"/>
            <p:nvPr/>
          </p:nvSpPr>
          <p:spPr>
            <a:xfrm>
              <a:off x="4071934" y="5214950"/>
              <a:ext cx="2484892" cy="27699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dirty="0" sz="1200" lang="tr-TR" smtClean="0"/>
                <a:t> </a:t>
              </a:r>
              <a:r>
                <a:rPr b="1" dirty="0" sz="1200" lang="tr-TR" smtClean="0">
                  <a:solidFill>
                    <a:schemeClr val="tx2"/>
                  </a:solidFill>
                  <a:latin typeface="Comic Sans MS" pitchFamily="66" charset="0"/>
                </a:rPr>
                <a:t>EKSEN EĞİKLİĞİ </a:t>
              </a:r>
              <a:endParaRPr b="1" dirty="0" sz="1200" lang="tr-TR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4" name="52 Grup"/>
          <p:cNvGrpSpPr/>
          <p:nvPr/>
        </p:nvGrpSpPr>
        <p:grpSpPr>
          <a:xfrm>
            <a:off x="5584200" y="4535076"/>
            <a:ext cx="2842082" cy="1251378"/>
            <a:chOff x="5584200" y="4535076"/>
            <a:chExt cx="2842082" cy="1251378"/>
          </a:xfrm>
        </p:grpSpPr>
        <p:sp>
          <p:nvSpPr>
            <p:cNvPr id="1048764" name="61 Yuvarlatılmış Dikdörtgen"/>
            <p:cNvSpPr/>
            <p:nvPr/>
          </p:nvSpPr>
          <p:spPr>
            <a:xfrm>
              <a:off x="6199636" y="5000636"/>
              <a:ext cx="1714512" cy="785818"/>
            </a:xfrm>
            <a:prstGeom prst="roundRect"/>
            <a:solidFill>
              <a:schemeClr val="bg1">
                <a:lumMod val="8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3145789" name="63 Düz Ok Bağlayıcısı"/>
            <p:cNvCxnSpPr>
              <a:cxnSpLocks/>
              <a:stCxn id="1048760" idx="2"/>
            </p:cNvCxnSpPr>
            <p:nvPr/>
          </p:nvCxnSpPr>
          <p:spPr>
            <a:xfrm rot="16200000" flipH="1">
              <a:off x="6413342" y="4357089"/>
              <a:ext cx="322686" cy="678660"/>
            </a:xfrm>
            <a:prstGeom prst="straightConnector1"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65" name="65 Metin kutusu"/>
            <p:cNvSpPr txBox="1"/>
            <p:nvPr/>
          </p:nvSpPr>
          <p:spPr>
            <a:xfrm>
              <a:off x="5584200" y="5074688"/>
              <a:ext cx="2842082" cy="553998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000" lang="tr-TR" smtClean="0">
                  <a:solidFill>
                    <a:schemeClr val="tx2"/>
                  </a:solidFill>
                  <a:latin typeface="Comic Sans MS" pitchFamily="66" charset="0"/>
                </a:rPr>
                <a:t>DÜNYA’NIN</a:t>
              </a:r>
            </a:p>
            <a:p>
              <a:pPr algn="ctr"/>
              <a:r>
                <a:rPr b="1" dirty="0" sz="1000" lang="tr-TR" smtClean="0">
                  <a:solidFill>
                    <a:schemeClr val="tx2"/>
                  </a:solidFill>
                  <a:latin typeface="Comic Sans MS" pitchFamily="66" charset="0"/>
                </a:rPr>
                <a:t> GÜNEŞ ÇEVRESİNDEKİ </a:t>
              </a:r>
            </a:p>
            <a:p>
              <a:pPr algn="ctr"/>
              <a:r>
                <a:rPr b="1" dirty="0" sz="1000" lang="tr-TR" smtClean="0">
                  <a:solidFill>
                    <a:schemeClr val="tx2"/>
                  </a:solidFill>
                  <a:latin typeface="Comic Sans MS" pitchFamily="66" charset="0"/>
                </a:rPr>
                <a:t>HAREKETİDİR</a:t>
              </a:r>
              <a:endParaRPr b="1" dirty="0" sz="1000" lang="tr-TR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5" name="4 Grup"/>
          <p:cNvGrpSpPr/>
          <p:nvPr/>
        </p:nvGrpSpPr>
        <p:grpSpPr>
          <a:xfrm>
            <a:off x="8843930" y="857232"/>
            <a:ext cx="400110" cy="4856196"/>
            <a:chOff x="9054280" y="857232"/>
            <a:chExt cx="409626" cy="4856196"/>
          </a:xfrm>
        </p:grpSpPr>
        <p:cxnSp>
          <p:nvCxnSpPr>
            <p:cNvPr id="3145790" name="67 Düz Bağlayıcı"/>
            <p:cNvCxnSpPr>
              <a:cxnSpLocks/>
            </p:cNvCxnSpPr>
            <p:nvPr/>
          </p:nvCxnSpPr>
          <p:spPr>
            <a:xfrm rot="5400000">
              <a:off x="8590727" y="1535099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66" name="68 Metin kutusu"/>
            <p:cNvSpPr txBox="1"/>
            <p:nvPr/>
          </p:nvSpPr>
          <p:spPr>
            <a:xfrm>
              <a:off x="9054280" y="2213760"/>
              <a:ext cx="409626" cy="2052806"/>
            </a:xfrm>
            <a:prstGeom prst="rect"/>
            <a:noFill/>
          </p:spPr>
          <p:txBody>
            <a:bodyPr rtlCol="0" vert="vert270" wrap="none">
              <a:spAutoFit/>
            </a:bodyPr>
            <a:p>
              <a:r>
                <a:rPr b="1" dirty="0" sz="1400" lang="tr-TR" smtClean="0">
                  <a:solidFill>
                    <a:schemeClr val="tx2"/>
                  </a:solidFill>
                  <a:latin typeface="Magneto" pitchFamily="82" charset="0"/>
                </a:rPr>
                <a:t>Halil KOZANHAN</a:t>
              </a:r>
              <a:endParaRPr b="1" dirty="0" sz="1400" lang="tr-TR">
                <a:solidFill>
                  <a:schemeClr val="tx2"/>
                </a:solidFill>
                <a:latin typeface="Magneto" pitchFamily="82" charset="0"/>
              </a:endParaRPr>
            </a:p>
          </p:txBody>
        </p:sp>
        <p:cxnSp>
          <p:nvCxnSpPr>
            <p:cNvPr id="3145791" name="69 Düz Bağlayıcı"/>
            <p:cNvCxnSpPr>
              <a:cxnSpLocks/>
            </p:cNvCxnSpPr>
            <p:nvPr/>
          </p:nvCxnSpPr>
          <p:spPr>
            <a:xfrm rot="5400000">
              <a:off x="8583673" y="5034767"/>
              <a:ext cx="1356528" cy="794"/>
            </a:xfrm>
            <a:prstGeom prst="line"/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59" name="Picture 2" descr="Yerkürenin Kendi Ekseni Etrafındaki Hareketi | Fikir.Gen.Tr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r="26616"/>
          <a:stretch>
            <a:fillRect/>
          </a:stretch>
        </p:blipFill>
        <p:spPr bwMode="auto">
          <a:xfrm>
            <a:off x="285720" y="4500570"/>
            <a:ext cx="1714512" cy="2115519"/>
          </a:xfrm>
          <a:prstGeom prst="rect"/>
          <a:noFill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7</a:t>
            </a:fld>
            <a:endParaRPr lang="tr-TR"/>
          </a:p>
        </p:txBody>
      </p:sp>
      <p:grpSp>
        <p:nvGrpSpPr>
          <p:cNvPr id="77" name="23 Grup"/>
          <p:cNvGrpSpPr/>
          <p:nvPr/>
        </p:nvGrpSpPr>
        <p:grpSpPr>
          <a:xfrm>
            <a:off x="142844" y="142852"/>
            <a:ext cx="6000792" cy="3040466"/>
            <a:chOff x="1948343" y="1245790"/>
            <a:chExt cx="8360169" cy="4157633"/>
          </a:xfrm>
        </p:grpSpPr>
        <p:sp>
          <p:nvSpPr>
            <p:cNvPr id="1048768" name="4 Metin kutusu"/>
            <p:cNvSpPr txBox="1"/>
            <p:nvPr/>
          </p:nvSpPr>
          <p:spPr>
            <a:xfrm>
              <a:off x="3612781" y="3157844"/>
              <a:ext cx="6695731" cy="420864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400" lang="tr-TR" smtClean="0">
                  <a:solidFill>
                    <a:srgbClr val="FF0000"/>
                  </a:solidFill>
                  <a:latin typeface="Comic Sans MS" pitchFamily="66" charset="0"/>
                </a:rPr>
                <a:t>EKVATOR</a:t>
              </a:r>
              <a:endParaRPr b="1" dirty="0" sz="1400" lang="tr-TR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pic>
          <p:nvPicPr>
            <p:cNvPr id="2097160" name="Picture 2" descr="thumb image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 cstate="print"/>
            <a:srcRect/>
            <a:stretch>
              <a:fillRect/>
            </a:stretch>
          </p:blipFill>
          <p:spPr bwMode="auto">
            <a:xfrm>
              <a:off x="1948343" y="1245790"/>
              <a:ext cx="4236015" cy="4157633"/>
            </a:xfrm>
            <a:prstGeom prst="rect"/>
            <a:noFill/>
          </p:spPr>
        </p:pic>
        <p:sp>
          <p:nvSpPr>
            <p:cNvPr id="1048769" name="21 Yukarı Ok"/>
            <p:cNvSpPr/>
            <p:nvPr/>
          </p:nvSpPr>
          <p:spPr>
            <a:xfrm>
              <a:off x="3857620" y="1357298"/>
              <a:ext cx="285752" cy="1928826"/>
            </a:xfrm>
            <a:prstGeom prst="upArrow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770" name="22 Aşağı Ok"/>
            <p:cNvSpPr/>
            <p:nvPr/>
          </p:nvSpPr>
          <p:spPr>
            <a:xfrm>
              <a:off x="3857620" y="3429000"/>
              <a:ext cx="285752" cy="1928826"/>
            </a:xfrm>
            <a:prstGeom prst="downArrow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</p:grpSp>
      <p:cxnSp>
        <p:nvCxnSpPr>
          <p:cNvPr id="3145792" name="38 Düz Bağlayıcı"/>
          <p:cNvCxnSpPr>
            <a:cxnSpLocks/>
          </p:cNvCxnSpPr>
          <p:nvPr/>
        </p:nvCxnSpPr>
        <p:spPr>
          <a:xfrm rot="10800000" flipH="1">
            <a:off x="142844" y="1683405"/>
            <a:ext cx="3040542" cy="1588"/>
          </a:xfrm>
          <a:prstGeom prst="line"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123 Grup"/>
          <p:cNvGrpSpPr/>
          <p:nvPr/>
        </p:nvGrpSpPr>
        <p:grpSpPr>
          <a:xfrm>
            <a:off x="1643042" y="1469694"/>
            <a:ext cx="1408408" cy="429399"/>
            <a:chOff x="1643042" y="1469694"/>
            <a:chExt cx="1408408" cy="429399"/>
          </a:xfrm>
        </p:grpSpPr>
        <p:sp>
          <p:nvSpPr>
            <p:cNvPr id="1048771" name="54 Beşgen"/>
            <p:cNvSpPr/>
            <p:nvPr/>
          </p:nvSpPr>
          <p:spPr>
            <a:xfrm>
              <a:off x="1694160" y="1500174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772" name="64 Metin kutusu"/>
            <p:cNvSpPr txBox="1"/>
            <p:nvPr/>
          </p:nvSpPr>
          <p:spPr>
            <a:xfrm>
              <a:off x="1643042" y="1469694"/>
              <a:ext cx="1059329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/>
                <a:t>GECE:12 SAAT</a:t>
              </a:r>
            </a:p>
          </p:txBody>
        </p:sp>
        <p:sp>
          <p:nvSpPr>
            <p:cNvPr id="1048773" name="65 Metin kutusu"/>
            <p:cNvSpPr txBox="1"/>
            <p:nvPr/>
          </p:nvSpPr>
          <p:spPr>
            <a:xfrm>
              <a:off x="1643360" y="1622094"/>
              <a:ext cx="1312090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GÜNDÜZ:12 SAAT</a:t>
              </a:r>
            </a:p>
          </p:txBody>
        </p:sp>
      </p:grpSp>
      <p:grpSp>
        <p:nvGrpSpPr>
          <p:cNvPr id="79" name="124 Grup"/>
          <p:cNvGrpSpPr/>
          <p:nvPr/>
        </p:nvGrpSpPr>
        <p:grpSpPr>
          <a:xfrm>
            <a:off x="1677156" y="965994"/>
            <a:ext cx="1366621" cy="438152"/>
            <a:chOff x="1677156" y="965994"/>
            <a:chExt cx="1366621" cy="438152"/>
          </a:xfrm>
        </p:grpSpPr>
        <p:sp>
          <p:nvSpPr>
            <p:cNvPr id="1048774" name="60 Beşgen"/>
            <p:cNvSpPr/>
            <p:nvPr/>
          </p:nvSpPr>
          <p:spPr>
            <a:xfrm>
              <a:off x="1686487" y="1000108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775" name="68 Metin kutusu"/>
            <p:cNvSpPr txBox="1"/>
            <p:nvPr/>
          </p:nvSpPr>
          <p:spPr>
            <a:xfrm>
              <a:off x="1677156" y="965994"/>
              <a:ext cx="1059329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/>
                <a:t>GECE:16 SAAT</a:t>
              </a:r>
            </a:p>
          </p:txBody>
        </p:sp>
        <p:sp>
          <p:nvSpPr>
            <p:cNvPr id="1048776" name="69 Metin kutusu"/>
            <p:cNvSpPr txBox="1"/>
            <p:nvPr/>
          </p:nvSpPr>
          <p:spPr>
            <a:xfrm>
              <a:off x="1677474" y="1118394"/>
              <a:ext cx="1312090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GÜNDÜZ:8 SAAT</a:t>
              </a:r>
            </a:p>
          </p:txBody>
        </p:sp>
      </p:grpSp>
      <p:grpSp>
        <p:nvGrpSpPr>
          <p:cNvPr id="80" name="125 Grup"/>
          <p:cNvGrpSpPr/>
          <p:nvPr/>
        </p:nvGrpSpPr>
        <p:grpSpPr>
          <a:xfrm>
            <a:off x="1654103" y="434276"/>
            <a:ext cx="1389674" cy="438152"/>
            <a:chOff x="1654103" y="434276"/>
            <a:chExt cx="1389674" cy="438152"/>
          </a:xfrm>
        </p:grpSpPr>
        <p:sp>
          <p:nvSpPr>
            <p:cNvPr id="1048777" name="63 Beşgen"/>
            <p:cNvSpPr/>
            <p:nvPr/>
          </p:nvSpPr>
          <p:spPr>
            <a:xfrm>
              <a:off x="1686487" y="469138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778" name="70 Metin kutusu"/>
            <p:cNvSpPr txBox="1"/>
            <p:nvPr/>
          </p:nvSpPr>
          <p:spPr>
            <a:xfrm>
              <a:off x="1654103" y="434276"/>
              <a:ext cx="1059329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/>
                <a:t>GECE:20 SAAT</a:t>
              </a:r>
            </a:p>
          </p:txBody>
        </p:sp>
        <p:sp>
          <p:nvSpPr>
            <p:cNvPr id="1048779" name="71 Metin kutusu"/>
            <p:cNvSpPr txBox="1"/>
            <p:nvPr/>
          </p:nvSpPr>
          <p:spPr>
            <a:xfrm>
              <a:off x="1654421" y="586676"/>
              <a:ext cx="1312090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GÜNDÜZ:4 SAAT</a:t>
              </a:r>
            </a:p>
          </p:txBody>
        </p:sp>
      </p:grpSp>
      <p:grpSp>
        <p:nvGrpSpPr>
          <p:cNvPr id="81" name="126 Grup"/>
          <p:cNvGrpSpPr/>
          <p:nvPr/>
        </p:nvGrpSpPr>
        <p:grpSpPr>
          <a:xfrm>
            <a:off x="142844" y="65317"/>
            <a:ext cx="1357290" cy="357190"/>
            <a:chOff x="142844" y="65317"/>
            <a:chExt cx="1357290" cy="357190"/>
          </a:xfrm>
        </p:grpSpPr>
        <p:sp>
          <p:nvSpPr>
            <p:cNvPr id="1048780" name="62 Beşgen"/>
            <p:cNvSpPr/>
            <p:nvPr/>
          </p:nvSpPr>
          <p:spPr>
            <a:xfrm rot="10800000">
              <a:off x="142844" y="65317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781" name="72 Metin kutusu"/>
            <p:cNvSpPr txBox="1"/>
            <p:nvPr/>
          </p:nvSpPr>
          <p:spPr>
            <a:xfrm>
              <a:off x="285720" y="96197"/>
              <a:ext cx="1059329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/>
                <a:t>GECE:24 SAAT</a:t>
              </a:r>
            </a:p>
          </p:txBody>
        </p:sp>
      </p:grpSp>
      <p:grpSp>
        <p:nvGrpSpPr>
          <p:cNvPr id="82" name="129 Grup"/>
          <p:cNvGrpSpPr/>
          <p:nvPr/>
        </p:nvGrpSpPr>
        <p:grpSpPr>
          <a:xfrm>
            <a:off x="1630183" y="2459579"/>
            <a:ext cx="1404263" cy="438152"/>
            <a:chOff x="1630183" y="2459579"/>
            <a:chExt cx="1404263" cy="438152"/>
          </a:xfrm>
        </p:grpSpPr>
        <p:sp>
          <p:nvSpPr>
            <p:cNvPr id="1048782" name="61 Beşgen"/>
            <p:cNvSpPr/>
            <p:nvPr/>
          </p:nvSpPr>
          <p:spPr>
            <a:xfrm>
              <a:off x="1677156" y="2500306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783" name="74 Metin kutusu"/>
            <p:cNvSpPr txBox="1"/>
            <p:nvPr/>
          </p:nvSpPr>
          <p:spPr>
            <a:xfrm>
              <a:off x="1630183" y="2459579"/>
              <a:ext cx="1103091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/>
                <a:t>GECE:4 SAAT</a:t>
              </a:r>
            </a:p>
          </p:txBody>
        </p:sp>
        <p:sp>
          <p:nvSpPr>
            <p:cNvPr id="1048784" name="75 Metin kutusu"/>
            <p:cNvSpPr txBox="1"/>
            <p:nvPr/>
          </p:nvSpPr>
          <p:spPr>
            <a:xfrm>
              <a:off x="1630501" y="2611979"/>
              <a:ext cx="1366294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GÜNDÜZ:20 SAAT</a:t>
              </a:r>
            </a:p>
          </p:txBody>
        </p:sp>
      </p:grpSp>
      <p:grpSp>
        <p:nvGrpSpPr>
          <p:cNvPr id="83" name="128 Grup"/>
          <p:cNvGrpSpPr/>
          <p:nvPr/>
        </p:nvGrpSpPr>
        <p:grpSpPr>
          <a:xfrm>
            <a:off x="1645635" y="1965634"/>
            <a:ext cx="1398142" cy="438152"/>
            <a:chOff x="1645635" y="1965634"/>
            <a:chExt cx="1398142" cy="438152"/>
          </a:xfrm>
        </p:grpSpPr>
        <p:sp>
          <p:nvSpPr>
            <p:cNvPr id="1048785" name="58 Beşgen"/>
            <p:cNvSpPr/>
            <p:nvPr/>
          </p:nvSpPr>
          <p:spPr>
            <a:xfrm>
              <a:off x="1686487" y="1993521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786" name="76 Metin kutusu"/>
            <p:cNvSpPr txBox="1"/>
            <p:nvPr/>
          </p:nvSpPr>
          <p:spPr>
            <a:xfrm>
              <a:off x="1645635" y="1965634"/>
              <a:ext cx="1059329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/>
                <a:t>GECE:8 SAAT</a:t>
              </a:r>
            </a:p>
          </p:txBody>
        </p:sp>
        <p:sp>
          <p:nvSpPr>
            <p:cNvPr id="1048787" name="77 Metin kutusu"/>
            <p:cNvSpPr txBox="1"/>
            <p:nvPr/>
          </p:nvSpPr>
          <p:spPr>
            <a:xfrm>
              <a:off x="1645953" y="2118034"/>
              <a:ext cx="1312090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GÜNDÜZ:16 SAAT</a:t>
              </a:r>
            </a:p>
          </p:txBody>
        </p:sp>
      </p:grpSp>
      <p:grpSp>
        <p:nvGrpSpPr>
          <p:cNvPr id="84" name="130 Grup"/>
          <p:cNvGrpSpPr/>
          <p:nvPr/>
        </p:nvGrpSpPr>
        <p:grpSpPr>
          <a:xfrm>
            <a:off x="161506" y="2782848"/>
            <a:ext cx="1477967" cy="357190"/>
            <a:chOff x="161506" y="2782848"/>
            <a:chExt cx="1477967" cy="357190"/>
          </a:xfrm>
        </p:grpSpPr>
        <p:sp>
          <p:nvSpPr>
            <p:cNvPr id="1048788" name="59 Beşgen"/>
            <p:cNvSpPr/>
            <p:nvPr/>
          </p:nvSpPr>
          <p:spPr>
            <a:xfrm rot="10800000">
              <a:off x="161506" y="2782848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789" name="78 Metin kutusu"/>
            <p:cNvSpPr txBox="1"/>
            <p:nvPr/>
          </p:nvSpPr>
          <p:spPr>
            <a:xfrm>
              <a:off x="273179" y="2838834"/>
              <a:ext cx="1366294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GÜNDÜZ:24 SAAT</a:t>
              </a:r>
            </a:p>
          </p:txBody>
        </p:sp>
      </p:grpSp>
      <p:grpSp>
        <p:nvGrpSpPr>
          <p:cNvPr id="85" name="24 Grup"/>
          <p:cNvGrpSpPr/>
          <p:nvPr/>
        </p:nvGrpSpPr>
        <p:grpSpPr>
          <a:xfrm>
            <a:off x="4786314" y="99108"/>
            <a:ext cx="5999520" cy="3040466"/>
            <a:chOff x="1948343" y="1245790"/>
            <a:chExt cx="8358398" cy="4157633"/>
          </a:xfrm>
        </p:grpSpPr>
        <p:sp>
          <p:nvSpPr>
            <p:cNvPr id="1048790" name="25 Metin kutusu"/>
            <p:cNvSpPr txBox="1"/>
            <p:nvPr/>
          </p:nvSpPr>
          <p:spPr>
            <a:xfrm>
              <a:off x="3611009" y="3169406"/>
              <a:ext cx="6695732" cy="420864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400" lang="tr-TR" smtClean="0">
                  <a:solidFill>
                    <a:srgbClr val="FF0000"/>
                  </a:solidFill>
                  <a:latin typeface="Comic Sans MS" pitchFamily="66" charset="0"/>
                </a:rPr>
                <a:t>EKVATOR</a:t>
              </a:r>
              <a:endParaRPr b="1" dirty="0" sz="1400" lang="tr-TR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pic>
          <p:nvPicPr>
            <p:cNvPr id="2097161" name="Picture 2" descr="thumb image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 cstate="print"/>
            <a:srcRect/>
            <a:stretch>
              <a:fillRect/>
            </a:stretch>
          </p:blipFill>
          <p:spPr bwMode="auto">
            <a:xfrm>
              <a:off x="1948343" y="1245790"/>
              <a:ext cx="4236015" cy="4157633"/>
            </a:xfrm>
            <a:prstGeom prst="rect"/>
            <a:noFill/>
          </p:spPr>
        </p:pic>
        <p:sp>
          <p:nvSpPr>
            <p:cNvPr id="1048791" name="28 Yukarı Ok"/>
            <p:cNvSpPr/>
            <p:nvPr/>
          </p:nvSpPr>
          <p:spPr>
            <a:xfrm>
              <a:off x="3857620" y="1357298"/>
              <a:ext cx="285752" cy="1928826"/>
            </a:xfrm>
            <a:prstGeom prst="upArrow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792" name="29 Aşağı Ok"/>
            <p:cNvSpPr/>
            <p:nvPr/>
          </p:nvSpPr>
          <p:spPr>
            <a:xfrm>
              <a:off x="3857620" y="3429000"/>
              <a:ext cx="285752" cy="1928826"/>
            </a:xfrm>
            <a:prstGeom prst="downArrow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</p:grpSp>
      <p:cxnSp>
        <p:nvCxnSpPr>
          <p:cNvPr id="3145793" name="39 Düz Bağlayıcı"/>
          <p:cNvCxnSpPr>
            <a:cxnSpLocks/>
          </p:cNvCxnSpPr>
          <p:nvPr/>
        </p:nvCxnSpPr>
        <p:spPr>
          <a:xfrm rot="10800000" flipH="1">
            <a:off x="4786314" y="1639841"/>
            <a:ext cx="3040542" cy="1588"/>
          </a:xfrm>
          <a:prstGeom prst="line"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131 Grup"/>
          <p:cNvGrpSpPr/>
          <p:nvPr/>
        </p:nvGrpSpPr>
        <p:grpSpPr>
          <a:xfrm>
            <a:off x="6305206" y="1475792"/>
            <a:ext cx="1408408" cy="429399"/>
            <a:chOff x="6305206" y="1475792"/>
            <a:chExt cx="1408408" cy="429399"/>
          </a:xfrm>
        </p:grpSpPr>
        <p:sp>
          <p:nvSpPr>
            <p:cNvPr id="1048793" name="79 Beşgen"/>
            <p:cNvSpPr/>
            <p:nvPr/>
          </p:nvSpPr>
          <p:spPr>
            <a:xfrm>
              <a:off x="6356324" y="1506272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794" name="86 Metin kutusu"/>
            <p:cNvSpPr txBox="1"/>
            <p:nvPr/>
          </p:nvSpPr>
          <p:spPr>
            <a:xfrm>
              <a:off x="6305206" y="1475792"/>
              <a:ext cx="1059329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/>
                <a:t>GECE:12 SAAT</a:t>
              </a:r>
            </a:p>
          </p:txBody>
        </p:sp>
        <p:sp>
          <p:nvSpPr>
            <p:cNvPr id="1048795" name="87 Metin kutusu"/>
            <p:cNvSpPr txBox="1"/>
            <p:nvPr/>
          </p:nvSpPr>
          <p:spPr>
            <a:xfrm>
              <a:off x="6305524" y="1628192"/>
              <a:ext cx="1312090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GÜNDÜZ:12 SAAT</a:t>
              </a:r>
            </a:p>
          </p:txBody>
        </p:sp>
      </p:grpSp>
      <p:grpSp>
        <p:nvGrpSpPr>
          <p:cNvPr id="87" name="135 Grup"/>
          <p:cNvGrpSpPr/>
          <p:nvPr/>
        </p:nvGrpSpPr>
        <p:grpSpPr>
          <a:xfrm>
            <a:off x="6338970" y="1972054"/>
            <a:ext cx="1366971" cy="438152"/>
            <a:chOff x="6338970" y="1972054"/>
            <a:chExt cx="1366971" cy="438152"/>
          </a:xfrm>
        </p:grpSpPr>
        <p:sp>
          <p:nvSpPr>
            <p:cNvPr id="1048796" name="80 Beşgen"/>
            <p:cNvSpPr/>
            <p:nvPr/>
          </p:nvSpPr>
          <p:spPr>
            <a:xfrm>
              <a:off x="6348651" y="1999619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797" name="88 Metin kutusu"/>
            <p:cNvSpPr txBox="1"/>
            <p:nvPr/>
          </p:nvSpPr>
          <p:spPr>
            <a:xfrm>
              <a:off x="6338970" y="1972054"/>
              <a:ext cx="1059329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/>
                <a:t>GECE:16 SAAT</a:t>
              </a:r>
            </a:p>
          </p:txBody>
        </p:sp>
        <p:sp>
          <p:nvSpPr>
            <p:cNvPr id="1048798" name="89 Metin kutusu"/>
            <p:cNvSpPr txBox="1"/>
            <p:nvPr/>
          </p:nvSpPr>
          <p:spPr>
            <a:xfrm>
              <a:off x="6339288" y="2124454"/>
              <a:ext cx="1312090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GÜNDÜZ:8 SAAT</a:t>
              </a:r>
            </a:p>
          </p:txBody>
        </p:sp>
      </p:grpSp>
      <p:grpSp>
        <p:nvGrpSpPr>
          <p:cNvPr id="88" name="136 Grup"/>
          <p:cNvGrpSpPr/>
          <p:nvPr/>
        </p:nvGrpSpPr>
        <p:grpSpPr>
          <a:xfrm>
            <a:off x="6320308" y="2484661"/>
            <a:ext cx="1376302" cy="438152"/>
            <a:chOff x="6320308" y="2484661"/>
            <a:chExt cx="1376302" cy="438152"/>
          </a:xfrm>
        </p:grpSpPr>
        <p:sp>
          <p:nvSpPr>
            <p:cNvPr id="1048799" name="83 Beşgen"/>
            <p:cNvSpPr/>
            <p:nvPr/>
          </p:nvSpPr>
          <p:spPr>
            <a:xfrm>
              <a:off x="6339320" y="2506404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800" name="90 Metin kutusu"/>
            <p:cNvSpPr txBox="1"/>
            <p:nvPr/>
          </p:nvSpPr>
          <p:spPr>
            <a:xfrm>
              <a:off x="6320308" y="2484661"/>
              <a:ext cx="1059329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/>
                <a:t>GECE:20 SAAT</a:t>
              </a:r>
            </a:p>
          </p:txBody>
        </p:sp>
        <p:sp>
          <p:nvSpPr>
            <p:cNvPr id="1048801" name="91 Metin kutusu"/>
            <p:cNvSpPr txBox="1"/>
            <p:nvPr/>
          </p:nvSpPr>
          <p:spPr>
            <a:xfrm>
              <a:off x="6320626" y="2637061"/>
              <a:ext cx="1312090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GÜNDÜZ:4 SAAT</a:t>
              </a:r>
            </a:p>
          </p:txBody>
        </p:sp>
      </p:grpSp>
      <p:grpSp>
        <p:nvGrpSpPr>
          <p:cNvPr id="89" name="137 Grup"/>
          <p:cNvGrpSpPr/>
          <p:nvPr/>
        </p:nvGrpSpPr>
        <p:grpSpPr>
          <a:xfrm>
            <a:off x="4823670" y="2788946"/>
            <a:ext cx="1357290" cy="357190"/>
            <a:chOff x="4823670" y="2788946"/>
            <a:chExt cx="1357290" cy="357190"/>
          </a:xfrm>
        </p:grpSpPr>
        <p:sp>
          <p:nvSpPr>
            <p:cNvPr id="1048802" name="81 Beşgen"/>
            <p:cNvSpPr/>
            <p:nvPr/>
          </p:nvSpPr>
          <p:spPr>
            <a:xfrm rot="10800000">
              <a:off x="4823670" y="2788946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803" name="92 Metin kutusu"/>
            <p:cNvSpPr txBox="1"/>
            <p:nvPr/>
          </p:nvSpPr>
          <p:spPr>
            <a:xfrm>
              <a:off x="5062735" y="2829503"/>
              <a:ext cx="1059329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/>
                <a:t>GECE:24 SAAT</a:t>
              </a:r>
            </a:p>
          </p:txBody>
        </p:sp>
      </p:grpSp>
      <p:grpSp>
        <p:nvGrpSpPr>
          <p:cNvPr id="90" name="133 Grup"/>
          <p:cNvGrpSpPr/>
          <p:nvPr/>
        </p:nvGrpSpPr>
        <p:grpSpPr>
          <a:xfrm>
            <a:off x="6339320" y="434532"/>
            <a:ext cx="1372383" cy="438152"/>
            <a:chOff x="6339320" y="434532"/>
            <a:chExt cx="1372383" cy="438152"/>
          </a:xfrm>
        </p:grpSpPr>
        <p:sp>
          <p:nvSpPr>
            <p:cNvPr id="1048804" name="85 Beşgen"/>
            <p:cNvSpPr/>
            <p:nvPr/>
          </p:nvSpPr>
          <p:spPr>
            <a:xfrm>
              <a:off x="6339320" y="475236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805" name="93 Metin kutusu"/>
            <p:cNvSpPr txBox="1"/>
            <p:nvPr/>
          </p:nvSpPr>
          <p:spPr>
            <a:xfrm>
              <a:off x="6345091" y="434532"/>
              <a:ext cx="1103091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/>
                <a:t>GECE:4 SAAT</a:t>
              </a:r>
            </a:p>
          </p:txBody>
        </p:sp>
        <p:sp>
          <p:nvSpPr>
            <p:cNvPr id="1048806" name="94 Metin kutusu"/>
            <p:cNvSpPr txBox="1"/>
            <p:nvPr/>
          </p:nvSpPr>
          <p:spPr>
            <a:xfrm>
              <a:off x="6345409" y="586932"/>
              <a:ext cx="1366294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GÜNDÜZ:20 SAAT</a:t>
              </a:r>
            </a:p>
          </p:txBody>
        </p:sp>
      </p:grpSp>
      <p:grpSp>
        <p:nvGrpSpPr>
          <p:cNvPr id="91" name="132 Grup"/>
          <p:cNvGrpSpPr/>
          <p:nvPr/>
        </p:nvGrpSpPr>
        <p:grpSpPr>
          <a:xfrm>
            <a:off x="6338970" y="981253"/>
            <a:ext cx="1366971" cy="438152"/>
            <a:chOff x="6338970" y="981253"/>
            <a:chExt cx="1366971" cy="438152"/>
          </a:xfrm>
        </p:grpSpPr>
        <p:sp>
          <p:nvSpPr>
            <p:cNvPr id="1048807" name="82 Beşgen"/>
            <p:cNvSpPr/>
            <p:nvPr/>
          </p:nvSpPr>
          <p:spPr>
            <a:xfrm>
              <a:off x="6348651" y="1006206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808" name="95 Metin kutusu"/>
            <p:cNvSpPr txBox="1"/>
            <p:nvPr/>
          </p:nvSpPr>
          <p:spPr>
            <a:xfrm>
              <a:off x="6338970" y="981253"/>
              <a:ext cx="1059329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/>
                <a:t>GECE:8 SAAT</a:t>
              </a:r>
            </a:p>
          </p:txBody>
        </p:sp>
        <p:sp>
          <p:nvSpPr>
            <p:cNvPr id="1048809" name="96 Metin kutusu"/>
            <p:cNvSpPr txBox="1"/>
            <p:nvPr/>
          </p:nvSpPr>
          <p:spPr>
            <a:xfrm>
              <a:off x="6339288" y="1133653"/>
              <a:ext cx="1312090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GÜNDÜZ:16 SAAT</a:t>
              </a:r>
            </a:p>
          </p:txBody>
        </p:sp>
      </p:grpSp>
      <p:grpSp>
        <p:nvGrpSpPr>
          <p:cNvPr id="92" name="134 Grup"/>
          <p:cNvGrpSpPr/>
          <p:nvPr/>
        </p:nvGrpSpPr>
        <p:grpSpPr>
          <a:xfrm>
            <a:off x="4805008" y="71415"/>
            <a:ext cx="1462483" cy="357190"/>
            <a:chOff x="4805008" y="71415"/>
            <a:chExt cx="1462483" cy="357190"/>
          </a:xfrm>
        </p:grpSpPr>
        <p:sp>
          <p:nvSpPr>
            <p:cNvPr id="1048810" name="84 Beşgen"/>
            <p:cNvSpPr/>
            <p:nvPr/>
          </p:nvSpPr>
          <p:spPr>
            <a:xfrm rot="10800000">
              <a:off x="4805008" y="71415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811" name="97 Metin kutusu"/>
            <p:cNvSpPr txBox="1"/>
            <p:nvPr/>
          </p:nvSpPr>
          <p:spPr>
            <a:xfrm>
              <a:off x="4901197" y="114859"/>
              <a:ext cx="1366294" cy="285752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GÜNDÜZ:24 SAAT</a:t>
              </a:r>
            </a:p>
          </p:txBody>
        </p:sp>
      </p:grpSp>
      <p:grpSp>
        <p:nvGrpSpPr>
          <p:cNvPr id="93" name="30 Grup"/>
          <p:cNvGrpSpPr/>
          <p:nvPr/>
        </p:nvGrpSpPr>
        <p:grpSpPr>
          <a:xfrm>
            <a:off x="2500298" y="3429000"/>
            <a:ext cx="5989360" cy="3040466"/>
            <a:chOff x="1948343" y="1245790"/>
            <a:chExt cx="8344243" cy="4157633"/>
          </a:xfrm>
        </p:grpSpPr>
        <p:sp>
          <p:nvSpPr>
            <p:cNvPr id="1048812" name="31 Metin kutusu"/>
            <p:cNvSpPr txBox="1"/>
            <p:nvPr/>
          </p:nvSpPr>
          <p:spPr>
            <a:xfrm>
              <a:off x="3596854" y="3101402"/>
              <a:ext cx="6695732" cy="420864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1400" lang="tr-TR" smtClean="0">
                  <a:solidFill>
                    <a:srgbClr val="FF0000"/>
                  </a:solidFill>
                  <a:latin typeface="Comic Sans MS" pitchFamily="66" charset="0"/>
                </a:rPr>
                <a:t>EKVATOR</a:t>
              </a:r>
              <a:endParaRPr b="1" dirty="0" sz="1400" lang="tr-TR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pic>
          <p:nvPicPr>
            <p:cNvPr id="2097162" name="Picture 2" descr="thumb image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 cstate="print"/>
            <a:srcRect/>
            <a:stretch>
              <a:fillRect/>
            </a:stretch>
          </p:blipFill>
          <p:spPr bwMode="auto">
            <a:xfrm>
              <a:off x="1948343" y="1245790"/>
              <a:ext cx="4236015" cy="4157633"/>
            </a:xfrm>
            <a:prstGeom prst="rect"/>
            <a:noFill/>
          </p:spPr>
        </p:pic>
        <p:sp>
          <p:nvSpPr>
            <p:cNvPr id="1048813" name="34 Yukarı Ok"/>
            <p:cNvSpPr/>
            <p:nvPr/>
          </p:nvSpPr>
          <p:spPr>
            <a:xfrm>
              <a:off x="3857620" y="1357298"/>
              <a:ext cx="285752" cy="1928826"/>
            </a:xfrm>
            <a:prstGeom prst="upArrow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814" name="35 Aşağı Ok"/>
            <p:cNvSpPr/>
            <p:nvPr/>
          </p:nvSpPr>
          <p:spPr>
            <a:xfrm>
              <a:off x="3857620" y="3429000"/>
              <a:ext cx="285752" cy="1928826"/>
            </a:xfrm>
            <a:prstGeom prst="downArrow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</p:grpSp>
      <p:cxnSp>
        <p:nvCxnSpPr>
          <p:cNvPr id="3145794" name="40 Düz Bağlayıcı"/>
          <p:cNvCxnSpPr>
            <a:cxnSpLocks/>
          </p:cNvCxnSpPr>
          <p:nvPr/>
        </p:nvCxnSpPr>
        <p:spPr>
          <a:xfrm rot="10800000" flipH="1">
            <a:off x="2500298" y="4970156"/>
            <a:ext cx="3040542" cy="1588"/>
          </a:xfrm>
          <a:prstGeom prst="line"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138 Grup"/>
          <p:cNvGrpSpPr/>
          <p:nvPr/>
        </p:nvGrpSpPr>
        <p:grpSpPr>
          <a:xfrm>
            <a:off x="3996968" y="4761346"/>
            <a:ext cx="1408408" cy="429399"/>
            <a:chOff x="3996968" y="4761346"/>
            <a:chExt cx="1408408" cy="429399"/>
          </a:xfrm>
        </p:grpSpPr>
        <p:sp>
          <p:nvSpPr>
            <p:cNvPr id="1048815" name="66 Beşgen"/>
            <p:cNvSpPr/>
            <p:nvPr/>
          </p:nvSpPr>
          <p:spPr>
            <a:xfrm>
              <a:off x="4048086" y="4791826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816" name="67 Metin kutusu"/>
            <p:cNvSpPr txBox="1"/>
            <p:nvPr/>
          </p:nvSpPr>
          <p:spPr>
            <a:xfrm>
              <a:off x="3996968" y="4761346"/>
              <a:ext cx="1059329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/>
                <a:t>GECE:12 SAAT</a:t>
              </a:r>
            </a:p>
          </p:txBody>
        </p:sp>
        <p:sp>
          <p:nvSpPr>
            <p:cNvPr id="1048817" name="73 Metin kutusu"/>
            <p:cNvSpPr txBox="1"/>
            <p:nvPr/>
          </p:nvSpPr>
          <p:spPr>
            <a:xfrm>
              <a:off x="3997286" y="4913746"/>
              <a:ext cx="1312090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GÜNDÜZ:12 SAAT</a:t>
              </a:r>
            </a:p>
          </p:txBody>
        </p:sp>
      </p:grpSp>
      <p:grpSp>
        <p:nvGrpSpPr>
          <p:cNvPr id="95" name="139 Grup"/>
          <p:cNvGrpSpPr/>
          <p:nvPr/>
        </p:nvGrpSpPr>
        <p:grpSpPr>
          <a:xfrm>
            <a:off x="4000496" y="4285485"/>
            <a:ext cx="1408408" cy="429399"/>
            <a:chOff x="4000496" y="4285485"/>
            <a:chExt cx="1408408" cy="429399"/>
          </a:xfrm>
        </p:grpSpPr>
        <p:sp>
          <p:nvSpPr>
            <p:cNvPr id="1048818" name="98 Beşgen"/>
            <p:cNvSpPr/>
            <p:nvPr/>
          </p:nvSpPr>
          <p:spPr>
            <a:xfrm>
              <a:off x="4051614" y="4315965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819" name="99 Metin kutusu"/>
            <p:cNvSpPr txBox="1"/>
            <p:nvPr/>
          </p:nvSpPr>
          <p:spPr>
            <a:xfrm>
              <a:off x="4000496" y="4285485"/>
              <a:ext cx="1059329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/>
                <a:t>GECE:12 SAAT</a:t>
              </a:r>
            </a:p>
          </p:txBody>
        </p:sp>
        <p:sp>
          <p:nvSpPr>
            <p:cNvPr id="1048820" name="100 Metin kutusu"/>
            <p:cNvSpPr txBox="1"/>
            <p:nvPr/>
          </p:nvSpPr>
          <p:spPr>
            <a:xfrm>
              <a:off x="4000814" y="4437885"/>
              <a:ext cx="1312090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GÜNDÜZ:12 SAAT</a:t>
              </a:r>
            </a:p>
          </p:txBody>
        </p:sp>
      </p:grpSp>
      <p:grpSp>
        <p:nvGrpSpPr>
          <p:cNvPr id="96" name="140 Grup"/>
          <p:cNvGrpSpPr/>
          <p:nvPr/>
        </p:nvGrpSpPr>
        <p:grpSpPr>
          <a:xfrm>
            <a:off x="4000496" y="3785419"/>
            <a:ext cx="1408408" cy="429399"/>
            <a:chOff x="4000496" y="3785419"/>
            <a:chExt cx="1408408" cy="429399"/>
          </a:xfrm>
        </p:grpSpPr>
        <p:sp>
          <p:nvSpPr>
            <p:cNvPr id="1048821" name="101 Beşgen"/>
            <p:cNvSpPr/>
            <p:nvPr/>
          </p:nvSpPr>
          <p:spPr>
            <a:xfrm>
              <a:off x="4051614" y="3815899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822" name="102 Metin kutusu"/>
            <p:cNvSpPr txBox="1"/>
            <p:nvPr/>
          </p:nvSpPr>
          <p:spPr>
            <a:xfrm>
              <a:off x="4000496" y="3785419"/>
              <a:ext cx="1059329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/>
                <a:t>GECE:12 SAAT</a:t>
              </a:r>
            </a:p>
          </p:txBody>
        </p:sp>
        <p:sp>
          <p:nvSpPr>
            <p:cNvPr id="1048823" name="103 Metin kutusu"/>
            <p:cNvSpPr txBox="1"/>
            <p:nvPr/>
          </p:nvSpPr>
          <p:spPr>
            <a:xfrm>
              <a:off x="4000814" y="3937819"/>
              <a:ext cx="1312090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GÜNDÜZ:12 SAAT</a:t>
              </a:r>
            </a:p>
          </p:txBody>
        </p:sp>
      </p:grpSp>
      <p:grpSp>
        <p:nvGrpSpPr>
          <p:cNvPr id="97" name="142 Grup"/>
          <p:cNvGrpSpPr/>
          <p:nvPr/>
        </p:nvGrpSpPr>
        <p:grpSpPr>
          <a:xfrm>
            <a:off x="4000496" y="5245854"/>
            <a:ext cx="1408408" cy="429399"/>
            <a:chOff x="4000496" y="5245854"/>
            <a:chExt cx="1408408" cy="429399"/>
          </a:xfrm>
        </p:grpSpPr>
        <p:sp>
          <p:nvSpPr>
            <p:cNvPr id="1048824" name="104 Beşgen"/>
            <p:cNvSpPr/>
            <p:nvPr/>
          </p:nvSpPr>
          <p:spPr>
            <a:xfrm>
              <a:off x="4051614" y="5276334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825" name="105 Metin kutusu"/>
            <p:cNvSpPr txBox="1"/>
            <p:nvPr/>
          </p:nvSpPr>
          <p:spPr>
            <a:xfrm>
              <a:off x="4000496" y="5245854"/>
              <a:ext cx="1059329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/>
                <a:t>GECE:12 SAAT</a:t>
              </a:r>
            </a:p>
          </p:txBody>
        </p:sp>
        <p:sp>
          <p:nvSpPr>
            <p:cNvPr id="1048826" name="106 Metin kutusu"/>
            <p:cNvSpPr txBox="1"/>
            <p:nvPr/>
          </p:nvSpPr>
          <p:spPr>
            <a:xfrm>
              <a:off x="4000814" y="5398254"/>
              <a:ext cx="1312090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GÜNDÜZ:12 SAAT</a:t>
              </a:r>
            </a:p>
          </p:txBody>
        </p:sp>
      </p:grpSp>
      <p:grpSp>
        <p:nvGrpSpPr>
          <p:cNvPr id="98" name="143 Grup"/>
          <p:cNvGrpSpPr/>
          <p:nvPr/>
        </p:nvGrpSpPr>
        <p:grpSpPr>
          <a:xfrm>
            <a:off x="4000496" y="5715016"/>
            <a:ext cx="1408408" cy="429399"/>
            <a:chOff x="4000496" y="5715016"/>
            <a:chExt cx="1408408" cy="429399"/>
          </a:xfrm>
        </p:grpSpPr>
        <p:sp>
          <p:nvSpPr>
            <p:cNvPr id="1048827" name="107 Beşgen"/>
            <p:cNvSpPr/>
            <p:nvPr/>
          </p:nvSpPr>
          <p:spPr>
            <a:xfrm>
              <a:off x="4051614" y="5745496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828" name="108 Metin kutusu"/>
            <p:cNvSpPr txBox="1"/>
            <p:nvPr/>
          </p:nvSpPr>
          <p:spPr>
            <a:xfrm>
              <a:off x="4000496" y="5715016"/>
              <a:ext cx="1059329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/>
                <a:t>GECE:12 SAAT</a:t>
              </a:r>
            </a:p>
          </p:txBody>
        </p:sp>
        <p:sp>
          <p:nvSpPr>
            <p:cNvPr id="1048829" name="109 Metin kutusu"/>
            <p:cNvSpPr txBox="1"/>
            <p:nvPr/>
          </p:nvSpPr>
          <p:spPr>
            <a:xfrm>
              <a:off x="4000814" y="5867416"/>
              <a:ext cx="1312090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GÜNDÜZ:12 SAAT</a:t>
              </a:r>
            </a:p>
          </p:txBody>
        </p:sp>
      </p:grpSp>
      <p:grpSp>
        <p:nvGrpSpPr>
          <p:cNvPr id="99" name="144 Grup"/>
          <p:cNvGrpSpPr/>
          <p:nvPr/>
        </p:nvGrpSpPr>
        <p:grpSpPr>
          <a:xfrm>
            <a:off x="2463909" y="5991244"/>
            <a:ext cx="1419917" cy="429399"/>
            <a:chOff x="2463909" y="5991244"/>
            <a:chExt cx="1419917" cy="429399"/>
          </a:xfrm>
        </p:grpSpPr>
        <p:sp>
          <p:nvSpPr>
            <p:cNvPr id="1048830" name="110 Beşgen"/>
            <p:cNvSpPr/>
            <p:nvPr/>
          </p:nvSpPr>
          <p:spPr>
            <a:xfrm rot="10800000">
              <a:off x="2463909" y="6021724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831" name="111 Metin kutusu"/>
            <p:cNvSpPr txBox="1"/>
            <p:nvPr/>
          </p:nvSpPr>
          <p:spPr>
            <a:xfrm>
              <a:off x="2571418" y="5991244"/>
              <a:ext cx="1059329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/>
                <a:t>GECE:12 SAAT</a:t>
              </a:r>
            </a:p>
          </p:txBody>
        </p:sp>
        <p:sp>
          <p:nvSpPr>
            <p:cNvPr id="1048832" name="112 Metin kutusu"/>
            <p:cNvSpPr txBox="1"/>
            <p:nvPr/>
          </p:nvSpPr>
          <p:spPr>
            <a:xfrm>
              <a:off x="2571736" y="6143644"/>
              <a:ext cx="1312090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GÜNDÜZ:12 SAAT</a:t>
              </a:r>
            </a:p>
          </p:txBody>
        </p:sp>
      </p:grpSp>
      <p:grpSp>
        <p:nvGrpSpPr>
          <p:cNvPr id="100" name="141 Grup"/>
          <p:cNvGrpSpPr/>
          <p:nvPr/>
        </p:nvGrpSpPr>
        <p:grpSpPr>
          <a:xfrm>
            <a:off x="2466185" y="3357562"/>
            <a:ext cx="1419917" cy="429399"/>
            <a:chOff x="2466185" y="3357562"/>
            <a:chExt cx="1419917" cy="429399"/>
          </a:xfrm>
        </p:grpSpPr>
        <p:sp>
          <p:nvSpPr>
            <p:cNvPr id="1048833" name="113 Beşgen"/>
            <p:cNvSpPr/>
            <p:nvPr/>
          </p:nvSpPr>
          <p:spPr>
            <a:xfrm rot="10800000">
              <a:off x="2466185" y="3388042"/>
              <a:ext cx="1357290" cy="357190"/>
            </a:xfrm>
            <a:prstGeom prst="homePlate"/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tr-TR"/>
            </a:p>
          </p:txBody>
        </p:sp>
        <p:sp>
          <p:nvSpPr>
            <p:cNvPr id="1048834" name="114 Metin kutusu"/>
            <p:cNvSpPr txBox="1"/>
            <p:nvPr/>
          </p:nvSpPr>
          <p:spPr>
            <a:xfrm>
              <a:off x="2573694" y="3357562"/>
              <a:ext cx="1059329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/>
                <a:t>GECE:12 SAAT</a:t>
              </a:r>
            </a:p>
          </p:txBody>
        </p:sp>
        <p:sp>
          <p:nvSpPr>
            <p:cNvPr id="1048835" name="115 Metin kutusu"/>
            <p:cNvSpPr txBox="1"/>
            <p:nvPr/>
          </p:nvSpPr>
          <p:spPr>
            <a:xfrm>
              <a:off x="2574012" y="3509962"/>
              <a:ext cx="1312090" cy="27699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b="1" dirty="0" sz="1200" lang="tr-TR" smtClean="0">
                  <a:solidFill>
                    <a:srgbClr val="C00000"/>
                  </a:solidFill>
                </a:rPr>
                <a:t>GÜNDÜZ:12 SAAT</a:t>
              </a:r>
            </a:p>
          </p:txBody>
        </p:sp>
      </p:grpSp>
      <p:sp>
        <p:nvSpPr>
          <p:cNvPr id="1048836" name="119 Metin kutusu"/>
          <p:cNvSpPr txBox="1"/>
          <p:nvPr/>
        </p:nvSpPr>
        <p:spPr>
          <a:xfrm>
            <a:off x="214282" y="3292245"/>
            <a:ext cx="2484892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21 ARALIK</a:t>
            </a:r>
            <a:endParaRPr b="1" dirty="0" sz="1200" lang="tr-TR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48837" name="120 Metin kutusu"/>
          <p:cNvSpPr txBox="1"/>
          <p:nvPr/>
        </p:nvSpPr>
        <p:spPr>
          <a:xfrm>
            <a:off x="5087504" y="3286124"/>
            <a:ext cx="2484892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21 HAZİRAN</a:t>
            </a:r>
            <a:endParaRPr b="1" dirty="0" sz="1200" lang="tr-TR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48838" name="121 Metin kutusu"/>
          <p:cNvSpPr txBox="1"/>
          <p:nvPr/>
        </p:nvSpPr>
        <p:spPr>
          <a:xfrm>
            <a:off x="2739395" y="6510165"/>
            <a:ext cx="2484892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21 MART ve 23 EYLÜL</a:t>
            </a:r>
            <a:endParaRPr b="1" dirty="0" sz="1200" lang="tr-TR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7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6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67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7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>
                      <p:stCondLst>
                        <p:cond delay="indefinite"/>
                      </p:stCondLst>
                      <p:childTnLst>
                        <p:par>
                          <p:cTn fill="hold" id="79">
                            <p:stCondLst>
                              <p:cond delay="0"/>
                            </p:stCondLst>
                            <p:childTnLst>
                              <p:par>
                                <p:cTn fill="hold" id="8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82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87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>
                      <p:stCondLst>
                        <p:cond delay="indefinite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92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97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8">
                      <p:stCondLst>
                        <p:cond delay="indefinite"/>
                      </p:stCondLst>
                      <p:childTnLst>
                        <p:par>
                          <p:cTn fill="hold" id="99">
                            <p:stCondLst>
                              <p:cond delay="0"/>
                            </p:stCondLst>
                            <p:childTnLst>
                              <p:par>
                                <p:cTn fill="hold" id="10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02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07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>
                      <p:stCondLst>
                        <p:cond delay="indefinite"/>
                      </p:stCondLst>
                      <p:childTnLst>
                        <p:par>
                          <p:cTn fill="hold" id="109">
                            <p:stCondLst>
                              <p:cond delay="0"/>
                            </p:stCondLst>
                            <p:childTnLst>
                              <p:par>
                                <p:cTn fill="hold" id="110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11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2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13"/>
                                        <p:tgtEl>
                                          <p:spTgt spid="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115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6 Metin kutusu"/>
          <p:cNvSpPr txBox="1"/>
          <p:nvPr/>
        </p:nvSpPr>
        <p:spPr>
          <a:xfrm>
            <a:off x="3301554" y="80167"/>
            <a:ext cx="2484892" cy="276999"/>
          </a:xfrm>
          <a:prstGeom prst="rect"/>
          <a:solidFill>
            <a:schemeClr val="accent6">
              <a:lumMod val="60000"/>
              <a:lumOff val="40000"/>
            </a:schemeClr>
          </a:solidFill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AYDINLANMA ALANI</a:t>
            </a:r>
            <a:endParaRPr b="1" dirty="0" sz="1200" lang="tr-TR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97163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976845" y="4195786"/>
            <a:ext cx="4114800" cy="25908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64" name="Picture 6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0" y="714356"/>
            <a:ext cx="4210050" cy="2743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840" name="10 Metin kutusu"/>
          <p:cNvSpPr txBox="1"/>
          <p:nvPr/>
        </p:nvSpPr>
        <p:spPr>
          <a:xfrm>
            <a:off x="714348" y="500042"/>
            <a:ext cx="2484892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21 ARALIK</a:t>
            </a:r>
            <a:endParaRPr b="1" dirty="0" sz="1200" lang="tr-TR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97165" name="Picture 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905407" y="714356"/>
            <a:ext cx="4238625" cy="27241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841" name="12 Metin kutusu"/>
          <p:cNvSpPr txBox="1"/>
          <p:nvPr/>
        </p:nvSpPr>
        <p:spPr>
          <a:xfrm>
            <a:off x="5920977" y="500042"/>
            <a:ext cx="2484892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21 MART</a:t>
            </a:r>
            <a:endParaRPr b="1" dirty="0" sz="1200" lang="tr-TR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97166" name="Picture 8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19250" y="4176318"/>
            <a:ext cx="4195560" cy="264318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842" name="14 Metin kutusu"/>
          <p:cNvSpPr txBox="1"/>
          <p:nvPr/>
        </p:nvSpPr>
        <p:spPr>
          <a:xfrm>
            <a:off x="714348" y="3937819"/>
            <a:ext cx="2484892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21 HAZİRAN</a:t>
            </a:r>
            <a:endParaRPr b="1" dirty="0" sz="1200" lang="tr-TR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48843" name="15 Metin kutusu"/>
          <p:cNvSpPr txBox="1"/>
          <p:nvPr/>
        </p:nvSpPr>
        <p:spPr>
          <a:xfrm>
            <a:off x="5920977" y="3937819"/>
            <a:ext cx="2484892" cy="27699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23 EYLÜL</a:t>
            </a:r>
            <a:endParaRPr b="1" dirty="0" sz="1200" lang="tr-TR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48844" name="18 Serbest Form"/>
          <p:cNvSpPr/>
          <p:nvPr/>
        </p:nvSpPr>
        <p:spPr>
          <a:xfrm>
            <a:off x="1757680" y="1381760"/>
            <a:ext cx="652780" cy="723900"/>
          </a:xfrm>
          <a:custGeom>
            <a:avLst/>
            <a:gdLst>
              <a:gd name="connsiteX0" fmla="*/ 0 w 652780"/>
              <a:gd name="connsiteY0" fmla="*/ 441960 h 723900"/>
              <a:gd name="connsiteX1" fmla="*/ 650240 w 652780"/>
              <a:gd name="connsiteY1" fmla="*/ 723900 h 723900"/>
              <a:gd name="connsiteX2" fmla="*/ 652780 w 652780"/>
              <a:gd name="connsiteY2" fmla="*/ 0 h 723900"/>
              <a:gd name="connsiteX3" fmla="*/ 510540 w 652780"/>
              <a:gd name="connsiteY3" fmla="*/ 12700 h 723900"/>
              <a:gd name="connsiteX4" fmla="*/ 358140 w 652780"/>
              <a:gd name="connsiteY4" fmla="*/ 66040 h 723900"/>
              <a:gd name="connsiteX5" fmla="*/ 233680 w 652780"/>
              <a:gd name="connsiteY5" fmla="*/ 142240 h 723900"/>
              <a:gd name="connsiteX6" fmla="*/ 127000 w 652780"/>
              <a:gd name="connsiteY6" fmla="*/ 238760 h 723900"/>
              <a:gd name="connsiteX7" fmla="*/ 43180 w 652780"/>
              <a:gd name="connsiteY7" fmla="*/ 350520 h 723900"/>
              <a:gd name="connsiteX8" fmla="*/ 0 w 652780"/>
              <a:gd name="connsiteY8" fmla="*/ 44196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2780" h="723900">
                <a:moveTo>
                  <a:pt x="0" y="441960"/>
                </a:moveTo>
                <a:lnTo>
                  <a:pt x="650240" y="723900"/>
                </a:lnTo>
                <a:cubicBezTo>
                  <a:pt x="651087" y="482600"/>
                  <a:pt x="651933" y="241300"/>
                  <a:pt x="652780" y="0"/>
                </a:cubicBezTo>
                <a:lnTo>
                  <a:pt x="510540" y="12700"/>
                </a:lnTo>
                <a:lnTo>
                  <a:pt x="358140" y="66040"/>
                </a:lnTo>
                <a:lnTo>
                  <a:pt x="233680" y="142240"/>
                </a:lnTo>
                <a:lnTo>
                  <a:pt x="127000" y="238760"/>
                </a:lnTo>
                <a:lnTo>
                  <a:pt x="43180" y="350520"/>
                </a:lnTo>
                <a:lnTo>
                  <a:pt x="0" y="44196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845" name="21 Serbest Form"/>
          <p:cNvSpPr/>
          <p:nvPr/>
        </p:nvSpPr>
        <p:spPr>
          <a:xfrm>
            <a:off x="1708785" y="1832610"/>
            <a:ext cx="702945" cy="1003935"/>
          </a:xfrm>
          <a:custGeom>
            <a:avLst/>
            <a:gdLst>
              <a:gd name="connsiteX0" fmla="*/ 45720 w 702945"/>
              <a:gd name="connsiteY0" fmla="*/ 0 h 1003935"/>
              <a:gd name="connsiteX1" fmla="*/ 702945 w 702945"/>
              <a:gd name="connsiteY1" fmla="*/ 287655 h 1003935"/>
              <a:gd name="connsiteX2" fmla="*/ 702945 w 702945"/>
              <a:gd name="connsiteY2" fmla="*/ 1003935 h 1003935"/>
              <a:gd name="connsiteX3" fmla="*/ 594360 w 702945"/>
              <a:gd name="connsiteY3" fmla="*/ 1000125 h 1003935"/>
              <a:gd name="connsiteX4" fmla="*/ 445770 w 702945"/>
              <a:gd name="connsiteY4" fmla="*/ 958215 h 1003935"/>
              <a:gd name="connsiteX5" fmla="*/ 321945 w 702945"/>
              <a:gd name="connsiteY5" fmla="*/ 893445 h 1003935"/>
              <a:gd name="connsiteX6" fmla="*/ 203835 w 702945"/>
              <a:gd name="connsiteY6" fmla="*/ 790575 h 1003935"/>
              <a:gd name="connsiteX7" fmla="*/ 95250 w 702945"/>
              <a:gd name="connsiteY7" fmla="*/ 651510 h 1003935"/>
              <a:gd name="connsiteX8" fmla="*/ 30480 w 702945"/>
              <a:gd name="connsiteY8" fmla="*/ 499110 h 1003935"/>
              <a:gd name="connsiteX9" fmla="*/ 1905 w 702945"/>
              <a:gd name="connsiteY9" fmla="*/ 323850 h 1003935"/>
              <a:gd name="connsiteX10" fmla="*/ 0 w 702945"/>
              <a:gd name="connsiteY10" fmla="*/ 163830 h 1003935"/>
              <a:gd name="connsiteX11" fmla="*/ 45720 w 702945"/>
              <a:gd name="connsiteY11" fmla="*/ 0 h 100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945" h="1003935">
                <a:moveTo>
                  <a:pt x="45720" y="0"/>
                </a:moveTo>
                <a:lnTo>
                  <a:pt x="702945" y="287655"/>
                </a:lnTo>
                <a:lnTo>
                  <a:pt x="702945" y="1003935"/>
                </a:lnTo>
                <a:lnTo>
                  <a:pt x="594360" y="1000125"/>
                </a:lnTo>
                <a:lnTo>
                  <a:pt x="445770" y="958215"/>
                </a:lnTo>
                <a:lnTo>
                  <a:pt x="321945" y="893445"/>
                </a:lnTo>
                <a:lnTo>
                  <a:pt x="203835" y="790575"/>
                </a:lnTo>
                <a:lnTo>
                  <a:pt x="95250" y="651510"/>
                </a:lnTo>
                <a:lnTo>
                  <a:pt x="30480" y="499110"/>
                </a:lnTo>
                <a:lnTo>
                  <a:pt x="1905" y="323850"/>
                </a:lnTo>
                <a:lnTo>
                  <a:pt x="0" y="163830"/>
                </a:lnTo>
                <a:lnTo>
                  <a:pt x="45720" y="0"/>
                </a:lnTo>
                <a:close/>
              </a:path>
            </a:pathLst>
          </a:cu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846" name="24 Serbest Form"/>
          <p:cNvSpPr/>
          <p:nvPr/>
        </p:nvSpPr>
        <p:spPr>
          <a:xfrm>
            <a:off x="2014220" y="4650740"/>
            <a:ext cx="820420" cy="1064260"/>
          </a:xfrm>
          <a:custGeom>
            <a:avLst/>
            <a:gdLst>
              <a:gd name="connsiteX0" fmla="*/ 2540 w 820420"/>
              <a:gd name="connsiteY0" fmla="*/ 0 h 1064260"/>
              <a:gd name="connsiteX1" fmla="*/ 0 w 820420"/>
              <a:gd name="connsiteY1" fmla="*/ 767080 h 1064260"/>
              <a:gd name="connsiteX2" fmla="*/ 754380 w 820420"/>
              <a:gd name="connsiteY2" fmla="*/ 1064260 h 1064260"/>
              <a:gd name="connsiteX3" fmla="*/ 820420 w 820420"/>
              <a:gd name="connsiteY3" fmla="*/ 845820 h 1064260"/>
              <a:gd name="connsiteX4" fmla="*/ 802640 w 820420"/>
              <a:gd name="connsiteY4" fmla="*/ 612140 h 1064260"/>
              <a:gd name="connsiteX5" fmla="*/ 708660 w 820420"/>
              <a:gd name="connsiteY5" fmla="*/ 386080 h 1064260"/>
              <a:gd name="connsiteX6" fmla="*/ 530860 w 820420"/>
              <a:gd name="connsiteY6" fmla="*/ 167640 h 1064260"/>
              <a:gd name="connsiteX7" fmla="*/ 325120 w 820420"/>
              <a:gd name="connsiteY7" fmla="*/ 60960 h 1064260"/>
              <a:gd name="connsiteX8" fmla="*/ 152400 w 820420"/>
              <a:gd name="connsiteY8" fmla="*/ 15240 h 1064260"/>
              <a:gd name="connsiteX9" fmla="*/ 2540 w 820420"/>
              <a:gd name="connsiteY9" fmla="*/ 0 h 106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420" h="1064260">
                <a:moveTo>
                  <a:pt x="2540" y="0"/>
                </a:moveTo>
                <a:cubicBezTo>
                  <a:pt x="1693" y="255693"/>
                  <a:pt x="847" y="511387"/>
                  <a:pt x="0" y="767080"/>
                </a:cubicBezTo>
                <a:lnTo>
                  <a:pt x="754380" y="1064260"/>
                </a:lnTo>
                <a:lnTo>
                  <a:pt x="820420" y="845820"/>
                </a:lnTo>
                <a:lnTo>
                  <a:pt x="802640" y="612140"/>
                </a:lnTo>
                <a:lnTo>
                  <a:pt x="708660" y="386080"/>
                </a:lnTo>
                <a:lnTo>
                  <a:pt x="530860" y="167640"/>
                </a:lnTo>
                <a:lnTo>
                  <a:pt x="325120" y="60960"/>
                </a:lnTo>
                <a:lnTo>
                  <a:pt x="152400" y="15240"/>
                </a:lnTo>
                <a:lnTo>
                  <a:pt x="2540" y="0"/>
                </a:lnTo>
                <a:close/>
              </a:path>
            </a:pathLst>
          </a:cu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847" name="27 Serbest Form"/>
          <p:cNvSpPr/>
          <p:nvPr/>
        </p:nvSpPr>
        <p:spPr>
          <a:xfrm>
            <a:off x="2016760" y="5425440"/>
            <a:ext cx="754380" cy="756920"/>
          </a:xfrm>
          <a:custGeom>
            <a:avLst/>
            <a:gdLst>
              <a:gd name="connsiteX0" fmla="*/ 2540 w 754380"/>
              <a:gd name="connsiteY0" fmla="*/ 756920 h 756920"/>
              <a:gd name="connsiteX1" fmla="*/ 0 w 754380"/>
              <a:gd name="connsiteY1" fmla="*/ 0 h 756920"/>
              <a:gd name="connsiteX2" fmla="*/ 754380 w 754380"/>
              <a:gd name="connsiteY2" fmla="*/ 307340 h 756920"/>
              <a:gd name="connsiteX3" fmla="*/ 657860 w 754380"/>
              <a:gd name="connsiteY3" fmla="*/ 454660 h 756920"/>
              <a:gd name="connsiteX4" fmla="*/ 520700 w 754380"/>
              <a:gd name="connsiteY4" fmla="*/ 589280 h 756920"/>
              <a:gd name="connsiteX5" fmla="*/ 378460 w 754380"/>
              <a:gd name="connsiteY5" fmla="*/ 678180 h 756920"/>
              <a:gd name="connsiteX6" fmla="*/ 200660 w 754380"/>
              <a:gd name="connsiteY6" fmla="*/ 741680 h 756920"/>
              <a:gd name="connsiteX7" fmla="*/ 2540 w 754380"/>
              <a:gd name="connsiteY7" fmla="*/ 756920 h 75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" h="756920">
                <a:moveTo>
                  <a:pt x="2540" y="756920"/>
                </a:moveTo>
                <a:cubicBezTo>
                  <a:pt x="1693" y="504613"/>
                  <a:pt x="847" y="252307"/>
                  <a:pt x="0" y="0"/>
                </a:cubicBezTo>
                <a:lnTo>
                  <a:pt x="754380" y="307340"/>
                </a:lnTo>
                <a:lnTo>
                  <a:pt x="657860" y="454660"/>
                </a:lnTo>
                <a:lnTo>
                  <a:pt x="520700" y="589280"/>
                </a:lnTo>
                <a:lnTo>
                  <a:pt x="378460" y="678180"/>
                </a:lnTo>
                <a:lnTo>
                  <a:pt x="200660" y="741680"/>
                </a:lnTo>
                <a:lnTo>
                  <a:pt x="2540" y="75692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848" name="28 Serbest Form"/>
          <p:cNvSpPr/>
          <p:nvPr/>
        </p:nvSpPr>
        <p:spPr>
          <a:xfrm>
            <a:off x="6619240" y="1369060"/>
            <a:ext cx="739140" cy="1518920"/>
          </a:xfrm>
          <a:custGeom>
            <a:avLst/>
            <a:gdLst>
              <a:gd name="connsiteX0" fmla="*/ 723900 w 739140"/>
              <a:gd name="connsiteY0" fmla="*/ 0 h 1518920"/>
              <a:gd name="connsiteX1" fmla="*/ 739140 w 739140"/>
              <a:gd name="connsiteY1" fmla="*/ 1518920 h 1518920"/>
              <a:gd name="connsiteX2" fmla="*/ 563880 w 739140"/>
              <a:gd name="connsiteY2" fmla="*/ 1485900 h 1518920"/>
              <a:gd name="connsiteX3" fmla="*/ 373380 w 739140"/>
              <a:gd name="connsiteY3" fmla="*/ 1404620 h 1518920"/>
              <a:gd name="connsiteX4" fmla="*/ 172720 w 739140"/>
              <a:gd name="connsiteY4" fmla="*/ 1249680 h 1518920"/>
              <a:gd name="connsiteX5" fmla="*/ 66040 w 739140"/>
              <a:gd name="connsiteY5" fmla="*/ 1071880 h 1518920"/>
              <a:gd name="connsiteX6" fmla="*/ 10160 w 739140"/>
              <a:gd name="connsiteY6" fmla="*/ 881380 h 1518920"/>
              <a:gd name="connsiteX7" fmla="*/ 0 w 739140"/>
              <a:gd name="connsiteY7" fmla="*/ 650240 h 1518920"/>
              <a:gd name="connsiteX8" fmla="*/ 48260 w 739140"/>
              <a:gd name="connsiteY8" fmla="*/ 472440 h 1518920"/>
              <a:gd name="connsiteX9" fmla="*/ 134620 w 739140"/>
              <a:gd name="connsiteY9" fmla="*/ 307340 h 1518920"/>
              <a:gd name="connsiteX10" fmla="*/ 261620 w 739140"/>
              <a:gd name="connsiteY10" fmla="*/ 167640 h 1518920"/>
              <a:gd name="connsiteX11" fmla="*/ 429260 w 739140"/>
              <a:gd name="connsiteY11" fmla="*/ 63500 h 1518920"/>
              <a:gd name="connsiteX12" fmla="*/ 596900 w 739140"/>
              <a:gd name="connsiteY12" fmla="*/ 12700 h 1518920"/>
              <a:gd name="connsiteX13" fmla="*/ 723900 w 739140"/>
              <a:gd name="connsiteY13" fmla="*/ 0 h 151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9140" h="1518920">
                <a:moveTo>
                  <a:pt x="723900" y="0"/>
                </a:moveTo>
                <a:lnTo>
                  <a:pt x="739140" y="1518920"/>
                </a:lnTo>
                <a:lnTo>
                  <a:pt x="563880" y="1485900"/>
                </a:lnTo>
                <a:lnTo>
                  <a:pt x="373380" y="1404620"/>
                </a:lnTo>
                <a:lnTo>
                  <a:pt x="172720" y="1249680"/>
                </a:lnTo>
                <a:lnTo>
                  <a:pt x="66040" y="1071880"/>
                </a:lnTo>
                <a:lnTo>
                  <a:pt x="10160" y="881380"/>
                </a:lnTo>
                <a:lnTo>
                  <a:pt x="0" y="650240"/>
                </a:lnTo>
                <a:lnTo>
                  <a:pt x="48260" y="472440"/>
                </a:lnTo>
                <a:lnTo>
                  <a:pt x="134620" y="307340"/>
                </a:lnTo>
                <a:lnTo>
                  <a:pt x="261620" y="167640"/>
                </a:lnTo>
                <a:lnTo>
                  <a:pt x="429260" y="63500"/>
                </a:lnTo>
                <a:lnTo>
                  <a:pt x="596900" y="12700"/>
                </a:lnTo>
                <a:lnTo>
                  <a:pt x="723900" y="0"/>
                </a:lnTo>
                <a:close/>
              </a:path>
            </a:pathLst>
          </a:custGeom>
          <a:solidFill>
            <a:srgbClr val="FFC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  <p:sp>
        <p:nvSpPr>
          <p:cNvPr id="1048849" name="29 Serbest Form"/>
          <p:cNvSpPr/>
          <p:nvPr/>
        </p:nvSpPr>
        <p:spPr>
          <a:xfrm>
            <a:off x="6951980" y="4620260"/>
            <a:ext cx="825500" cy="1574800"/>
          </a:xfrm>
          <a:custGeom>
            <a:avLst/>
            <a:gdLst>
              <a:gd name="connsiteX0" fmla="*/ 0 w 825500"/>
              <a:gd name="connsiteY0" fmla="*/ 0 h 1574800"/>
              <a:gd name="connsiteX1" fmla="*/ 5080 w 825500"/>
              <a:gd name="connsiteY1" fmla="*/ 1574800 h 1574800"/>
              <a:gd name="connsiteX2" fmla="*/ 193040 w 825500"/>
              <a:gd name="connsiteY2" fmla="*/ 1562100 h 1574800"/>
              <a:gd name="connsiteX3" fmla="*/ 419100 w 825500"/>
              <a:gd name="connsiteY3" fmla="*/ 1475740 h 1574800"/>
              <a:gd name="connsiteX4" fmla="*/ 591820 w 825500"/>
              <a:gd name="connsiteY4" fmla="*/ 1343660 h 1574800"/>
              <a:gd name="connsiteX5" fmla="*/ 601980 w 825500"/>
              <a:gd name="connsiteY5" fmla="*/ 1341120 h 1574800"/>
              <a:gd name="connsiteX6" fmla="*/ 744220 w 825500"/>
              <a:gd name="connsiteY6" fmla="*/ 1125220 h 1574800"/>
              <a:gd name="connsiteX7" fmla="*/ 822960 w 825500"/>
              <a:gd name="connsiteY7" fmla="*/ 934720 h 1574800"/>
              <a:gd name="connsiteX8" fmla="*/ 825500 w 825500"/>
              <a:gd name="connsiteY8" fmla="*/ 711200 h 1574800"/>
              <a:gd name="connsiteX9" fmla="*/ 767080 w 825500"/>
              <a:gd name="connsiteY9" fmla="*/ 469900 h 1574800"/>
              <a:gd name="connsiteX10" fmla="*/ 619760 w 825500"/>
              <a:gd name="connsiteY10" fmla="*/ 261620 h 1574800"/>
              <a:gd name="connsiteX11" fmla="*/ 457200 w 825500"/>
              <a:gd name="connsiteY11" fmla="*/ 137160 h 1574800"/>
              <a:gd name="connsiteX12" fmla="*/ 274320 w 825500"/>
              <a:gd name="connsiteY12" fmla="*/ 45720 h 1574800"/>
              <a:gd name="connsiteX13" fmla="*/ 99060 w 825500"/>
              <a:gd name="connsiteY13" fmla="*/ 0 h 1574800"/>
              <a:gd name="connsiteX14" fmla="*/ 0 w 825500"/>
              <a:gd name="connsiteY14" fmla="*/ 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5500" h="1574800">
                <a:moveTo>
                  <a:pt x="0" y="0"/>
                </a:moveTo>
                <a:cubicBezTo>
                  <a:pt x="1693" y="524933"/>
                  <a:pt x="3387" y="1049867"/>
                  <a:pt x="5080" y="1574800"/>
                </a:cubicBezTo>
                <a:lnTo>
                  <a:pt x="193040" y="1562100"/>
                </a:lnTo>
                <a:lnTo>
                  <a:pt x="419100" y="1475740"/>
                </a:lnTo>
                <a:cubicBezTo>
                  <a:pt x="476673" y="1431713"/>
                  <a:pt x="533451" y="1386626"/>
                  <a:pt x="591820" y="1343660"/>
                </a:cubicBezTo>
                <a:cubicBezTo>
                  <a:pt x="594631" y="1341591"/>
                  <a:pt x="601980" y="1341120"/>
                  <a:pt x="601980" y="1341120"/>
                </a:cubicBezTo>
                <a:lnTo>
                  <a:pt x="744220" y="1125220"/>
                </a:lnTo>
                <a:lnTo>
                  <a:pt x="822960" y="934720"/>
                </a:lnTo>
                <a:cubicBezTo>
                  <a:pt x="823807" y="860213"/>
                  <a:pt x="824653" y="785707"/>
                  <a:pt x="825500" y="711200"/>
                </a:cubicBezTo>
                <a:lnTo>
                  <a:pt x="767080" y="469900"/>
                </a:lnTo>
                <a:lnTo>
                  <a:pt x="619760" y="261620"/>
                </a:lnTo>
                <a:lnTo>
                  <a:pt x="457200" y="137160"/>
                </a:lnTo>
                <a:lnTo>
                  <a:pt x="274320" y="45720"/>
                </a:lnTo>
                <a:lnTo>
                  <a:pt x="990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10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10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104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4" grpId="0" animBg="1"/>
      <p:bldP spid="1048845" grpId="0" animBg="1"/>
      <p:bldP spid="1048846" grpId="0" animBg="1"/>
      <p:bldP spid="1048847" grpId="0" animBg="1"/>
      <p:bldP spid="1048848" grpId="0" animBg="1"/>
      <p:bldP spid="10488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163C50C-F9DD-46CE-9BF2-FC891D758D7A}" type="slidenum">
              <a:rPr lang="tr-TR" smtClean="0"/>
              <a:t>9</a:t>
            </a:fld>
            <a:endParaRPr lang="tr-TR"/>
          </a:p>
        </p:txBody>
      </p:sp>
      <p:pic>
        <p:nvPicPr>
          <p:cNvPr id="2097167" name="Picture 2" descr="Cisimlerin Gölge Boyu Ne Zaman Uzun Olur Nedir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34000" y="428604"/>
            <a:ext cx="3810000" cy="3829051"/>
          </a:xfrm>
          <a:prstGeom prst="rect"/>
          <a:noFill/>
        </p:spPr>
      </p:pic>
      <p:pic>
        <p:nvPicPr>
          <p:cNvPr id="2097168" name="Picture 2" descr="Dünya'nın Yıllık Hareketi ve Sonuçları Çözümlü Soruları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0" y="-24"/>
            <a:ext cx="3609975" cy="3028950"/>
          </a:xfrm>
          <a:prstGeom prst="rect"/>
          <a:noFill/>
        </p:spPr>
      </p:pic>
      <p:pic>
        <p:nvPicPr>
          <p:cNvPr id="2097169" name="Picture 4" descr="http://www.ekopangea.com/wp-content/uploads/2017/09/G%C3%B6lge-boyu-grafikleri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0" y="3020351"/>
            <a:ext cx="5643602" cy="3837649"/>
          </a:xfrm>
          <a:prstGeom prst="rect"/>
          <a:noFill/>
        </p:spPr>
      </p:pic>
      <p:sp>
        <p:nvSpPr>
          <p:cNvPr id="1048851" name="8 Metin kutusu"/>
          <p:cNvSpPr txBox="1"/>
          <p:nvPr/>
        </p:nvSpPr>
        <p:spPr>
          <a:xfrm>
            <a:off x="3357554" y="0"/>
            <a:ext cx="2484892" cy="276999"/>
          </a:xfrm>
          <a:prstGeom prst="rect"/>
          <a:solidFill>
            <a:schemeClr val="bg1">
              <a:lumMod val="85000"/>
            </a:schemeClr>
          </a:solidFill>
        </p:spPr>
        <p:txBody>
          <a:bodyPr rtlCol="0" wrap="square">
            <a:spAutoFit/>
          </a:bodyPr>
          <a:p>
            <a:pPr algn="ctr"/>
            <a:r>
              <a:rPr b="1" dirty="0" sz="1200" lang="tr-TR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GÖLGE BOYU</a:t>
            </a:r>
            <a:endParaRPr b="1" dirty="0" sz="1200" lang="tr-TR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Ofis Teması">
  <a:themeElements>
    <a:clrScheme name="Ofis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is Teması">
  <a:themeElements>
    <a:clrScheme name="Ofis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Slayt 1</dc:title>
  <dc:creator>Pc</dc:creator>
  <cp:lastModifiedBy>User</cp:lastModifiedBy>
  <dcterms:created xsi:type="dcterms:W3CDTF">2018-03-12T02:20:43Z</dcterms:created>
  <dcterms:modified xsi:type="dcterms:W3CDTF">2020-05-06T01:43:07Z</dcterms:modified>
</cp:coreProperties>
</file>