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75" r:id="rId2"/>
    <p:sldId id="274" r:id="rId3"/>
    <p:sldId id="278" r:id="rId4"/>
    <p:sldId id="279" r:id="rId5"/>
    <p:sldId id="280" r:id="rId6"/>
    <p:sldId id="282" r:id="rId7"/>
    <p:sldId id="283" r:id="rId8"/>
    <p:sldId id="281" r:id="rId9"/>
    <p:sldId id="284" r:id="rId10"/>
    <p:sldId id="285" r:id="rId11"/>
  </p:sldIdLst>
  <p:sldSz cx="13825538" cy="7777163"/>
  <p:notesSz cx="6858000" cy="9144000"/>
  <p:defaultTextStyle>
    <a:defPPr>
      <a:defRPr lang="tr-TR"/>
    </a:defPPr>
    <a:lvl1pPr marL="0" algn="l" defTabSz="1234440" rtl="0" eaLnBrk="1" latinLnBrk="0" hangingPunct="1">
      <a:defRPr sz="2400" kern="1200">
        <a:solidFill>
          <a:schemeClr val="tx1"/>
        </a:solidFill>
        <a:latin typeface="+mn-lt"/>
        <a:ea typeface="+mn-ea"/>
        <a:cs typeface="+mn-cs"/>
      </a:defRPr>
    </a:lvl1pPr>
    <a:lvl2pPr marL="617220" algn="l" defTabSz="1234440" rtl="0" eaLnBrk="1" latinLnBrk="0" hangingPunct="1">
      <a:defRPr sz="2400" kern="1200">
        <a:solidFill>
          <a:schemeClr val="tx1"/>
        </a:solidFill>
        <a:latin typeface="+mn-lt"/>
        <a:ea typeface="+mn-ea"/>
        <a:cs typeface="+mn-cs"/>
      </a:defRPr>
    </a:lvl2pPr>
    <a:lvl3pPr marL="1234440" algn="l" defTabSz="1234440" rtl="0" eaLnBrk="1" latinLnBrk="0" hangingPunct="1">
      <a:defRPr sz="2400" kern="1200">
        <a:solidFill>
          <a:schemeClr val="tx1"/>
        </a:solidFill>
        <a:latin typeface="+mn-lt"/>
        <a:ea typeface="+mn-ea"/>
        <a:cs typeface="+mn-cs"/>
      </a:defRPr>
    </a:lvl3pPr>
    <a:lvl4pPr marL="1851660" algn="l" defTabSz="1234440" rtl="0" eaLnBrk="1" latinLnBrk="0" hangingPunct="1">
      <a:defRPr sz="2400" kern="1200">
        <a:solidFill>
          <a:schemeClr val="tx1"/>
        </a:solidFill>
        <a:latin typeface="+mn-lt"/>
        <a:ea typeface="+mn-ea"/>
        <a:cs typeface="+mn-cs"/>
      </a:defRPr>
    </a:lvl4pPr>
    <a:lvl5pPr marL="2468880" algn="l" defTabSz="1234440" rtl="0" eaLnBrk="1" latinLnBrk="0" hangingPunct="1">
      <a:defRPr sz="2400" kern="1200">
        <a:solidFill>
          <a:schemeClr val="tx1"/>
        </a:solidFill>
        <a:latin typeface="+mn-lt"/>
        <a:ea typeface="+mn-ea"/>
        <a:cs typeface="+mn-cs"/>
      </a:defRPr>
    </a:lvl5pPr>
    <a:lvl6pPr marL="3086100" algn="l" defTabSz="1234440" rtl="0" eaLnBrk="1" latinLnBrk="0" hangingPunct="1">
      <a:defRPr sz="2400" kern="1200">
        <a:solidFill>
          <a:schemeClr val="tx1"/>
        </a:solidFill>
        <a:latin typeface="+mn-lt"/>
        <a:ea typeface="+mn-ea"/>
        <a:cs typeface="+mn-cs"/>
      </a:defRPr>
    </a:lvl6pPr>
    <a:lvl7pPr marL="3703320" algn="l" defTabSz="1234440" rtl="0" eaLnBrk="1" latinLnBrk="0" hangingPunct="1">
      <a:defRPr sz="2400" kern="1200">
        <a:solidFill>
          <a:schemeClr val="tx1"/>
        </a:solidFill>
        <a:latin typeface="+mn-lt"/>
        <a:ea typeface="+mn-ea"/>
        <a:cs typeface="+mn-cs"/>
      </a:defRPr>
    </a:lvl7pPr>
    <a:lvl8pPr marL="4320540" algn="l" defTabSz="1234440" rtl="0" eaLnBrk="1" latinLnBrk="0" hangingPunct="1">
      <a:defRPr sz="2400" kern="1200">
        <a:solidFill>
          <a:schemeClr val="tx1"/>
        </a:solidFill>
        <a:latin typeface="+mn-lt"/>
        <a:ea typeface="+mn-ea"/>
        <a:cs typeface="+mn-cs"/>
      </a:defRPr>
    </a:lvl8pPr>
    <a:lvl9pPr marL="4937760" algn="l" defTabSz="123444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50">
          <p15:clr>
            <a:srgbClr val="A4A3A4"/>
          </p15:clr>
        </p15:guide>
        <p15:guide id="2" pos="435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00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6" d="100"/>
          <a:sy n="66" d="100"/>
        </p:scale>
        <p:origin x="534" y="36"/>
      </p:cViewPr>
      <p:guideLst>
        <p:guide orient="horz" pos="2450"/>
        <p:guide pos="435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626C939-56F4-43DD-842D-F0A0B4E29719}" type="datetimeFigureOut">
              <a:rPr lang="tr-TR" smtClean="0"/>
              <a:t>2.02.2020</a:t>
            </a:fld>
            <a:endParaRPr lang="tr-TR"/>
          </a:p>
        </p:txBody>
      </p:sp>
      <p:sp>
        <p:nvSpPr>
          <p:cNvPr id="4" name="Slayt Görüntüsü Yer Tutucusu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5C105D-6632-4695-ACA2-B0E2B86BBB8F}" type="slidenum">
              <a:rPr lang="tr-TR" smtClean="0"/>
              <a:t>‹#›</a:t>
            </a:fld>
            <a:endParaRPr lang="tr-TR"/>
          </a:p>
        </p:txBody>
      </p:sp>
    </p:spTree>
    <p:extLst>
      <p:ext uri="{BB962C8B-B14F-4D97-AF65-F5344CB8AC3E}">
        <p14:creationId xmlns:p14="http://schemas.microsoft.com/office/powerpoint/2010/main" val="4005615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B5C105D-6632-4695-ACA2-B0E2B86BBB8F}" type="slidenum">
              <a:rPr lang="tr-TR" smtClean="0"/>
              <a:t>1</a:t>
            </a:fld>
            <a:endParaRPr lang="tr-TR"/>
          </a:p>
        </p:txBody>
      </p:sp>
    </p:spTree>
    <p:extLst>
      <p:ext uri="{BB962C8B-B14F-4D97-AF65-F5344CB8AC3E}">
        <p14:creationId xmlns:p14="http://schemas.microsoft.com/office/powerpoint/2010/main" val="8793786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1036916" y="2415962"/>
            <a:ext cx="11751708" cy="1667050"/>
          </a:xfrm>
        </p:spPr>
        <p:txBody>
          <a:bodyPr/>
          <a:lstStyle/>
          <a:p>
            <a:r>
              <a:rPr lang="tr-TR"/>
              <a:t>Asıl başlık stili için tıklatın</a:t>
            </a:r>
          </a:p>
        </p:txBody>
      </p:sp>
      <p:sp>
        <p:nvSpPr>
          <p:cNvPr id="3" name="Alt Başlık 2"/>
          <p:cNvSpPr>
            <a:spLocks noGrp="1"/>
          </p:cNvSpPr>
          <p:nvPr>
            <p:ph type="subTitle" idx="1"/>
          </p:nvPr>
        </p:nvSpPr>
        <p:spPr>
          <a:xfrm>
            <a:off x="2073831" y="4407060"/>
            <a:ext cx="9677878" cy="1987496"/>
          </a:xfrm>
        </p:spPr>
        <p:txBody>
          <a:bodyPr/>
          <a:lstStyle>
            <a:lvl1pPr marL="0" indent="0" algn="ctr">
              <a:buNone/>
              <a:defRPr>
                <a:solidFill>
                  <a:schemeClr val="tx1">
                    <a:tint val="75000"/>
                  </a:schemeClr>
                </a:solidFill>
              </a:defRPr>
            </a:lvl1pPr>
            <a:lvl2pPr marL="617220" indent="0" algn="ctr">
              <a:buNone/>
              <a:defRPr>
                <a:solidFill>
                  <a:schemeClr val="tx1">
                    <a:tint val="75000"/>
                  </a:schemeClr>
                </a:solidFill>
              </a:defRPr>
            </a:lvl2pPr>
            <a:lvl3pPr marL="1234440" indent="0" algn="ctr">
              <a:buNone/>
              <a:defRPr>
                <a:solidFill>
                  <a:schemeClr val="tx1">
                    <a:tint val="75000"/>
                  </a:schemeClr>
                </a:solidFill>
              </a:defRPr>
            </a:lvl3pPr>
            <a:lvl4pPr marL="1851660" indent="0" algn="ctr">
              <a:buNone/>
              <a:defRPr>
                <a:solidFill>
                  <a:schemeClr val="tx1">
                    <a:tint val="75000"/>
                  </a:schemeClr>
                </a:solidFill>
              </a:defRPr>
            </a:lvl4pPr>
            <a:lvl5pPr marL="2468880" indent="0" algn="ctr">
              <a:buNone/>
              <a:defRPr>
                <a:solidFill>
                  <a:schemeClr val="tx1">
                    <a:tint val="75000"/>
                  </a:schemeClr>
                </a:solidFill>
              </a:defRPr>
            </a:lvl5pPr>
            <a:lvl6pPr marL="3086100" indent="0" algn="ctr">
              <a:buNone/>
              <a:defRPr>
                <a:solidFill>
                  <a:schemeClr val="tx1">
                    <a:tint val="75000"/>
                  </a:schemeClr>
                </a:solidFill>
              </a:defRPr>
            </a:lvl6pPr>
            <a:lvl7pPr marL="3703320" indent="0" algn="ctr">
              <a:buNone/>
              <a:defRPr>
                <a:solidFill>
                  <a:schemeClr val="tx1">
                    <a:tint val="75000"/>
                  </a:schemeClr>
                </a:solidFill>
              </a:defRPr>
            </a:lvl7pPr>
            <a:lvl8pPr marL="4320540" indent="0" algn="ctr">
              <a:buNone/>
              <a:defRPr>
                <a:solidFill>
                  <a:schemeClr val="tx1">
                    <a:tint val="75000"/>
                  </a:schemeClr>
                </a:solidFill>
              </a:defRPr>
            </a:lvl8pPr>
            <a:lvl9pPr marL="4937760" indent="0" algn="ctr">
              <a:buNone/>
              <a:defRPr>
                <a:solidFill>
                  <a:schemeClr val="tx1">
                    <a:tint val="75000"/>
                  </a:schemeClr>
                </a:solidFill>
              </a:defRPr>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52CF8373-1D26-4982-B927-AAE60D2FC843}" type="datetimeFigureOut">
              <a:rPr lang="tr-TR" smtClean="0"/>
              <a:t>2.02.2020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CA16E87-6896-4B0D-9FC9-EA81A178DF92}" type="slidenum">
              <a:rPr lang="tr-TR" smtClean="0"/>
              <a:t>‹#›</a:t>
            </a:fld>
            <a:endParaRPr lang="tr-TR"/>
          </a:p>
        </p:txBody>
      </p:sp>
    </p:spTree>
    <p:extLst>
      <p:ext uri="{BB962C8B-B14F-4D97-AF65-F5344CB8AC3E}">
        <p14:creationId xmlns:p14="http://schemas.microsoft.com/office/powerpoint/2010/main" val="11383518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52CF8373-1D26-4982-B927-AAE60D2FC843}" type="datetimeFigureOut">
              <a:rPr lang="tr-TR" smtClean="0"/>
              <a:t>2.02.2020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CA16E87-6896-4B0D-9FC9-EA81A178DF92}" type="slidenum">
              <a:rPr lang="tr-TR" smtClean="0"/>
              <a:t>‹#›</a:t>
            </a:fld>
            <a:endParaRPr lang="tr-TR"/>
          </a:p>
        </p:txBody>
      </p:sp>
    </p:spTree>
    <p:extLst>
      <p:ext uri="{BB962C8B-B14F-4D97-AF65-F5344CB8AC3E}">
        <p14:creationId xmlns:p14="http://schemas.microsoft.com/office/powerpoint/2010/main" val="3533471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7577645" y="176426"/>
            <a:ext cx="2349860" cy="3764364"/>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523258" y="176426"/>
            <a:ext cx="6823960" cy="3764364"/>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52CF8373-1D26-4982-B927-AAE60D2FC843}" type="datetimeFigureOut">
              <a:rPr lang="tr-TR" smtClean="0"/>
              <a:t>2.02.2020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CA16E87-6896-4B0D-9FC9-EA81A178DF92}" type="slidenum">
              <a:rPr lang="tr-TR" smtClean="0"/>
              <a:t>‹#›</a:t>
            </a:fld>
            <a:endParaRPr lang="tr-TR"/>
          </a:p>
        </p:txBody>
      </p:sp>
    </p:spTree>
    <p:extLst>
      <p:ext uri="{BB962C8B-B14F-4D97-AF65-F5344CB8AC3E}">
        <p14:creationId xmlns:p14="http://schemas.microsoft.com/office/powerpoint/2010/main" val="2168385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52CF8373-1D26-4982-B927-AAE60D2FC843}" type="datetimeFigureOut">
              <a:rPr lang="tr-TR" smtClean="0"/>
              <a:t>2.02.2020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CA16E87-6896-4B0D-9FC9-EA81A178DF92}" type="slidenum">
              <a:rPr lang="tr-TR" smtClean="0"/>
              <a:t>‹#›</a:t>
            </a:fld>
            <a:endParaRPr lang="tr-TR"/>
          </a:p>
        </p:txBody>
      </p:sp>
    </p:spTree>
    <p:extLst>
      <p:ext uri="{BB962C8B-B14F-4D97-AF65-F5344CB8AC3E}">
        <p14:creationId xmlns:p14="http://schemas.microsoft.com/office/powerpoint/2010/main" val="3863903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1092122" y="4997549"/>
            <a:ext cx="11751708" cy="1544631"/>
          </a:xfrm>
        </p:spPr>
        <p:txBody>
          <a:bodyPr anchor="t"/>
          <a:lstStyle>
            <a:lvl1pPr algn="l">
              <a:defRPr sz="5400" b="1" cap="all"/>
            </a:lvl1pPr>
          </a:lstStyle>
          <a:p>
            <a:r>
              <a:rPr lang="tr-TR"/>
              <a:t>Asıl başlık stili için tıklatın</a:t>
            </a:r>
          </a:p>
        </p:txBody>
      </p:sp>
      <p:sp>
        <p:nvSpPr>
          <p:cNvPr id="3" name="Metin Yer Tutucusu 2"/>
          <p:cNvSpPr>
            <a:spLocks noGrp="1"/>
          </p:cNvSpPr>
          <p:nvPr>
            <p:ph type="body" idx="1"/>
          </p:nvPr>
        </p:nvSpPr>
        <p:spPr>
          <a:xfrm>
            <a:off x="1092122" y="3296295"/>
            <a:ext cx="11751708" cy="1701253"/>
          </a:xfrm>
        </p:spPr>
        <p:txBody>
          <a:bodyPr anchor="b"/>
          <a:lstStyle>
            <a:lvl1pPr marL="0" indent="0">
              <a:buNone/>
              <a:defRPr sz="2800">
                <a:solidFill>
                  <a:schemeClr val="tx1">
                    <a:tint val="75000"/>
                  </a:schemeClr>
                </a:solidFill>
              </a:defRPr>
            </a:lvl1pPr>
            <a:lvl2pPr marL="617220" indent="0">
              <a:buNone/>
              <a:defRPr sz="2400">
                <a:solidFill>
                  <a:schemeClr val="tx1">
                    <a:tint val="75000"/>
                  </a:schemeClr>
                </a:solidFill>
              </a:defRPr>
            </a:lvl2pPr>
            <a:lvl3pPr marL="1234440" indent="0">
              <a:buNone/>
              <a:defRPr sz="2200">
                <a:solidFill>
                  <a:schemeClr val="tx1">
                    <a:tint val="75000"/>
                  </a:schemeClr>
                </a:solidFill>
              </a:defRPr>
            </a:lvl3pPr>
            <a:lvl4pPr marL="1851660" indent="0">
              <a:buNone/>
              <a:defRPr sz="1800">
                <a:solidFill>
                  <a:schemeClr val="tx1">
                    <a:tint val="75000"/>
                  </a:schemeClr>
                </a:solidFill>
              </a:defRPr>
            </a:lvl4pPr>
            <a:lvl5pPr marL="2468880" indent="0">
              <a:buNone/>
              <a:defRPr sz="1800">
                <a:solidFill>
                  <a:schemeClr val="tx1">
                    <a:tint val="75000"/>
                  </a:schemeClr>
                </a:solidFill>
              </a:defRPr>
            </a:lvl5pPr>
            <a:lvl6pPr marL="3086100" indent="0">
              <a:buNone/>
              <a:defRPr sz="1800">
                <a:solidFill>
                  <a:schemeClr val="tx1">
                    <a:tint val="75000"/>
                  </a:schemeClr>
                </a:solidFill>
              </a:defRPr>
            </a:lvl6pPr>
            <a:lvl7pPr marL="3703320" indent="0">
              <a:buNone/>
              <a:defRPr sz="1800">
                <a:solidFill>
                  <a:schemeClr val="tx1">
                    <a:tint val="75000"/>
                  </a:schemeClr>
                </a:solidFill>
              </a:defRPr>
            </a:lvl7pPr>
            <a:lvl8pPr marL="4320540" indent="0">
              <a:buNone/>
              <a:defRPr sz="1800">
                <a:solidFill>
                  <a:schemeClr val="tx1">
                    <a:tint val="75000"/>
                  </a:schemeClr>
                </a:solidFill>
              </a:defRPr>
            </a:lvl8pPr>
            <a:lvl9pPr marL="4937760" indent="0">
              <a:buNone/>
              <a:defRPr sz="18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52CF8373-1D26-4982-B927-AAE60D2FC843}" type="datetimeFigureOut">
              <a:rPr lang="tr-TR" smtClean="0"/>
              <a:t>2.02.2020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CA16E87-6896-4B0D-9FC9-EA81A178DF92}" type="slidenum">
              <a:rPr lang="tr-TR" smtClean="0"/>
              <a:t>‹#›</a:t>
            </a:fld>
            <a:endParaRPr lang="tr-TR"/>
          </a:p>
        </p:txBody>
      </p:sp>
    </p:spTree>
    <p:extLst>
      <p:ext uri="{BB962C8B-B14F-4D97-AF65-F5344CB8AC3E}">
        <p14:creationId xmlns:p14="http://schemas.microsoft.com/office/powerpoint/2010/main" val="17260229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523258" y="1029755"/>
            <a:ext cx="4586911" cy="2911036"/>
          </a:xfrm>
        </p:spPr>
        <p:txBody>
          <a:bodyPr/>
          <a:lstStyle>
            <a:lvl1pPr>
              <a:defRPr sz="3800"/>
            </a:lvl1pPr>
            <a:lvl2pPr>
              <a:defRPr sz="3200"/>
            </a:lvl2pPr>
            <a:lvl3pPr>
              <a:defRPr sz="2800"/>
            </a:lvl3pPr>
            <a:lvl4pPr>
              <a:defRPr sz="2400"/>
            </a:lvl4pPr>
            <a:lvl5pPr>
              <a:defRPr sz="2400"/>
            </a:lvl5pPr>
            <a:lvl6pPr>
              <a:defRPr sz="2400"/>
            </a:lvl6pPr>
            <a:lvl7pPr>
              <a:defRPr sz="2400"/>
            </a:lvl7pPr>
            <a:lvl8pPr>
              <a:defRPr sz="2400"/>
            </a:lvl8pPr>
            <a:lvl9pPr>
              <a:defRPr sz="24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5340596" y="1029755"/>
            <a:ext cx="4586909" cy="2911036"/>
          </a:xfrm>
        </p:spPr>
        <p:txBody>
          <a:bodyPr/>
          <a:lstStyle>
            <a:lvl1pPr>
              <a:defRPr sz="3800"/>
            </a:lvl1pPr>
            <a:lvl2pPr>
              <a:defRPr sz="3200"/>
            </a:lvl2pPr>
            <a:lvl3pPr>
              <a:defRPr sz="2800"/>
            </a:lvl3pPr>
            <a:lvl4pPr>
              <a:defRPr sz="2400"/>
            </a:lvl4pPr>
            <a:lvl5pPr>
              <a:defRPr sz="2400"/>
            </a:lvl5pPr>
            <a:lvl6pPr>
              <a:defRPr sz="2400"/>
            </a:lvl6pPr>
            <a:lvl7pPr>
              <a:defRPr sz="2400"/>
            </a:lvl7pPr>
            <a:lvl8pPr>
              <a:defRPr sz="2400"/>
            </a:lvl8pPr>
            <a:lvl9pPr>
              <a:defRPr sz="24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52CF8373-1D26-4982-B927-AAE60D2FC843}" type="datetimeFigureOut">
              <a:rPr lang="tr-TR" smtClean="0"/>
              <a:t>2.02.2020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CA16E87-6896-4B0D-9FC9-EA81A178DF92}" type="slidenum">
              <a:rPr lang="tr-TR" smtClean="0"/>
              <a:t>‹#›</a:t>
            </a:fld>
            <a:endParaRPr lang="tr-TR"/>
          </a:p>
        </p:txBody>
      </p:sp>
    </p:spTree>
    <p:extLst>
      <p:ext uri="{BB962C8B-B14F-4D97-AF65-F5344CB8AC3E}">
        <p14:creationId xmlns:p14="http://schemas.microsoft.com/office/powerpoint/2010/main" val="5060696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691278" y="311447"/>
            <a:ext cx="12442985" cy="1296194"/>
          </a:xfrm>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691278" y="1740861"/>
            <a:ext cx="6108680" cy="725508"/>
          </a:xfrm>
        </p:spPr>
        <p:txBody>
          <a:bodyPr anchor="b"/>
          <a:lstStyle>
            <a:lvl1pPr marL="0" indent="0">
              <a:buNone/>
              <a:defRPr sz="3200" b="1"/>
            </a:lvl1pPr>
            <a:lvl2pPr marL="617220" indent="0">
              <a:buNone/>
              <a:defRPr sz="2800" b="1"/>
            </a:lvl2pPr>
            <a:lvl3pPr marL="1234440" indent="0">
              <a:buNone/>
              <a:defRPr sz="2400" b="1"/>
            </a:lvl3pPr>
            <a:lvl4pPr marL="1851660" indent="0">
              <a:buNone/>
              <a:defRPr sz="2200" b="1"/>
            </a:lvl4pPr>
            <a:lvl5pPr marL="2468880" indent="0">
              <a:buNone/>
              <a:defRPr sz="2200" b="1"/>
            </a:lvl5pPr>
            <a:lvl6pPr marL="3086100" indent="0">
              <a:buNone/>
              <a:defRPr sz="2200" b="1"/>
            </a:lvl6pPr>
            <a:lvl7pPr marL="3703320" indent="0">
              <a:buNone/>
              <a:defRPr sz="2200" b="1"/>
            </a:lvl7pPr>
            <a:lvl8pPr marL="4320540" indent="0">
              <a:buNone/>
              <a:defRPr sz="2200" b="1"/>
            </a:lvl8pPr>
            <a:lvl9pPr marL="4937760" indent="0">
              <a:buNone/>
              <a:defRPr sz="2200" b="1"/>
            </a:lvl9pPr>
          </a:lstStyle>
          <a:p>
            <a:pPr lvl="0"/>
            <a:r>
              <a:rPr lang="tr-TR"/>
              <a:t>Asıl metin stillerini düzenlemek için tıklatın</a:t>
            </a:r>
          </a:p>
        </p:txBody>
      </p:sp>
      <p:sp>
        <p:nvSpPr>
          <p:cNvPr id="4" name="İçerik Yer Tutucusu 3"/>
          <p:cNvSpPr>
            <a:spLocks noGrp="1"/>
          </p:cNvSpPr>
          <p:nvPr>
            <p:ph sz="half" idx="2"/>
          </p:nvPr>
        </p:nvSpPr>
        <p:spPr>
          <a:xfrm>
            <a:off x="691278" y="2466370"/>
            <a:ext cx="6108680" cy="4480872"/>
          </a:xfrm>
        </p:spPr>
        <p:txBody>
          <a:bodyPr/>
          <a:lstStyle>
            <a:lvl1pPr>
              <a:defRPr sz="3200"/>
            </a:lvl1pPr>
            <a:lvl2pPr>
              <a:defRPr sz="2800"/>
            </a:lvl2pPr>
            <a:lvl3pPr>
              <a:defRPr sz="2400"/>
            </a:lvl3pPr>
            <a:lvl4pPr>
              <a:defRPr sz="2200"/>
            </a:lvl4pPr>
            <a:lvl5pPr>
              <a:defRPr sz="2200"/>
            </a:lvl5pPr>
            <a:lvl6pPr>
              <a:defRPr sz="2200"/>
            </a:lvl6pPr>
            <a:lvl7pPr>
              <a:defRPr sz="2200"/>
            </a:lvl7pPr>
            <a:lvl8pPr>
              <a:defRPr sz="2200"/>
            </a:lvl8pPr>
            <a:lvl9pPr>
              <a:defRPr sz="22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7023184" y="1740861"/>
            <a:ext cx="6111080" cy="725508"/>
          </a:xfrm>
        </p:spPr>
        <p:txBody>
          <a:bodyPr anchor="b"/>
          <a:lstStyle>
            <a:lvl1pPr marL="0" indent="0">
              <a:buNone/>
              <a:defRPr sz="3200" b="1"/>
            </a:lvl1pPr>
            <a:lvl2pPr marL="617220" indent="0">
              <a:buNone/>
              <a:defRPr sz="2800" b="1"/>
            </a:lvl2pPr>
            <a:lvl3pPr marL="1234440" indent="0">
              <a:buNone/>
              <a:defRPr sz="2400" b="1"/>
            </a:lvl3pPr>
            <a:lvl4pPr marL="1851660" indent="0">
              <a:buNone/>
              <a:defRPr sz="2200" b="1"/>
            </a:lvl4pPr>
            <a:lvl5pPr marL="2468880" indent="0">
              <a:buNone/>
              <a:defRPr sz="2200" b="1"/>
            </a:lvl5pPr>
            <a:lvl6pPr marL="3086100" indent="0">
              <a:buNone/>
              <a:defRPr sz="2200" b="1"/>
            </a:lvl6pPr>
            <a:lvl7pPr marL="3703320" indent="0">
              <a:buNone/>
              <a:defRPr sz="2200" b="1"/>
            </a:lvl7pPr>
            <a:lvl8pPr marL="4320540" indent="0">
              <a:buNone/>
              <a:defRPr sz="2200" b="1"/>
            </a:lvl8pPr>
            <a:lvl9pPr marL="4937760" indent="0">
              <a:buNone/>
              <a:defRPr sz="2200" b="1"/>
            </a:lvl9pPr>
          </a:lstStyle>
          <a:p>
            <a:pPr lvl="0"/>
            <a:r>
              <a:rPr lang="tr-TR"/>
              <a:t>Asıl metin stillerini düzenlemek için tıklatın</a:t>
            </a:r>
          </a:p>
        </p:txBody>
      </p:sp>
      <p:sp>
        <p:nvSpPr>
          <p:cNvPr id="6" name="İçerik Yer Tutucusu 5"/>
          <p:cNvSpPr>
            <a:spLocks noGrp="1"/>
          </p:cNvSpPr>
          <p:nvPr>
            <p:ph sz="quarter" idx="4"/>
          </p:nvPr>
        </p:nvSpPr>
        <p:spPr>
          <a:xfrm>
            <a:off x="7023184" y="2466370"/>
            <a:ext cx="6111080" cy="4480872"/>
          </a:xfrm>
        </p:spPr>
        <p:txBody>
          <a:bodyPr/>
          <a:lstStyle>
            <a:lvl1pPr>
              <a:defRPr sz="3200"/>
            </a:lvl1pPr>
            <a:lvl2pPr>
              <a:defRPr sz="2800"/>
            </a:lvl2pPr>
            <a:lvl3pPr>
              <a:defRPr sz="2400"/>
            </a:lvl3pPr>
            <a:lvl4pPr>
              <a:defRPr sz="2200"/>
            </a:lvl4pPr>
            <a:lvl5pPr>
              <a:defRPr sz="2200"/>
            </a:lvl5pPr>
            <a:lvl6pPr>
              <a:defRPr sz="2200"/>
            </a:lvl6pPr>
            <a:lvl7pPr>
              <a:defRPr sz="2200"/>
            </a:lvl7pPr>
            <a:lvl8pPr>
              <a:defRPr sz="2200"/>
            </a:lvl8pPr>
            <a:lvl9pPr>
              <a:defRPr sz="22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52CF8373-1D26-4982-B927-AAE60D2FC843}" type="datetimeFigureOut">
              <a:rPr lang="tr-TR" smtClean="0"/>
              <a:t>2.02.2020</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BCA16E87-6896-4B0D-9FC9-EA81A178DF92}" type="slidenum">
              <a:rPr lang="tr-TR" smtClean="0"/>
              <a:t>‹#›</a:t>
            </a:fld>
            <a:endParaRPr lang="tr-TR"/>
          </a:p>
        </p:txBody>
      </p:sp>
    </p:spTree>
    <p:extLst>
      <p:ext uri="{BB962C8B-B14F-4D97-AF65-F5344CB8AC3E}">
        <p14:creationId xmlns:p14="http://schemas.microsoft.com/office/powerpoint/2010/main" val="2205593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52CF8373-1D26-4982-B927-AAE60D2FC843}" type="datetimeFigureOut">
              <a:rPr lang="tr-TR" smtClean="0"/>
              <a:t>2.02.2020</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BCA16E87-6896-4B0D-9FC9-EA81A178DF92}" type="slidenum">
              <a:rPr lang="tr-TR" smtClean="0"/>
              <a:t>‹#›</a:t>
            </a:fld>
            <a:endParaRPr lang="tr-TR"/>
          </a:p>
        </p:txBody>
      </p:sp>
    </p:spTree>
    <p:extLst>
      <p:ext uri="{BB962C8B-B14F-4D97-AF65-F5344CB8AC3E}">
        <p14:creationId xmlns:p14="http://schemas.microsoft.com/office/powerpoint/2010/main" val="3088381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52CF8373-1D26-4982-B927-AAE60D2FC843}" type="datetimeFigureOut">
              <a:rPr lang="tr-TR" smtClean="0"/>
              <a:t>2.02.2020</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BCA16E87-6896-4B0D-9FC9-EA81A178DF92}" type="slidenum">
              <a:rPr lang="tr-TR" smtClean="0"/>
              <a:t>‹#›</a:t>
            </a:fld>
            <a:endParaRPr lang="tr-TR"/>
          </a:p>
        </p:txBody>
      </p:sp>
    </p:spTree>
    <p:extLst>
      <p:ext uri="{BB962C8B-B14F-4D97-AF65-F5344CB8AC3E}">
        <p14:creationId xmlns:p14="http://schemas.microsoft.com/office/powerpoint/2010/main" val="2323490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91278" y="309648"/>
            <a:ext cx="4548506" cy="1317797"/>
          </a:xfrm>
        </p:spPr>
        <p:txBody>
          <a:bodyPr anchor="b"/>
          <a:lstStyle>
            <a:lvl1pPr algn="l">
              <a:defRPr sz="2800" b="1"/>
            </a:lvl1pPr>
          </a:lstStyle>
          <a:p>
            <a:r>
              <a:rPr lang="tr-TR"/>
              <a:t>Asıl başlık stili için tıklatın</a:t>
            </a:r>
          </a:p>
        </p:txBody>
      </p:sp>
      <p:sp>
        <p:nvSpPr>
          <p:cNvPr id="3" name="İçerik Yer Tutucusu 2"/>
          <p:cNvSpPr>
            <a:spLocks noGrp="1"/>
          </p:cNvSpPr>
          <p:nvPr>
            <p:ph idx="1"/>
          </p:nvPr>
        </p:nvSpPr>
        <p:spPr>
          <a:xfrm>
            <a:off x="5405401" y="309647"/>
            <a:ext cx="7728860" cy="6637594"/>
          </a:xfrm>
        </p:spPr>
        <p:txBody>
          <a:bodyPr/>
          <a:lstStyle>
            <a:lvl1pPr>
              <a:defRPr sz="4400"/>
            </a:lvl1pPr>
            <a:lvl2pPr>
              <a:defRPr sz="3800"/>
            </a:lvl2pPr>
            <a:lvl3pPr>
              <a:defRPr sz="3200"/>
            </a:lvl3pPr>
            <a:lvl4pPr>
              <a:defRPr sz="2800"/>
            </a:lvl4pPr>
            <a:lvl5pPr>
              <a:defRPr sz="2800"/>
            </a:lvl5pPr>
            <a:lvl6pPr>
              <a:defRPr sz="2800"/>
            </a:lvl6pPr>
            <a:lvl7pPr>
              <a:defRPr sz="2800"/>
            </a:lvl7pPr>
            <a:lvl8pPr>
              <a:defRPr sz="2800"/>
            </a:lvl8pPr>
            <a:lvl9pPr>
              <a:defRPr sz="2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691278" y="1627445"/>
            <a:ext cx="4548506" cy="5319796"/>
          </a:xfrm>
        </p:spPr>
        <p:txBody>
          <a:bodyPr/>
          <a:lstStyle>
            <a:lvl1pPr marL="0" indent="0">
              <a:buNone/>
              <a:defRPr sz="1800"/>
            </a:lvl1pPr>
            <a:lvl2pPr marL="617220" indent="0">
              <a:buNone/>
              <a:defRPr sz="1600"/>
            </a:lvl2pPr>
            <a:lvl3pPr marL="1234440" indent="0">
              <a:buNone/>
              <a:defRPr sz="1400"/>
            </a:lvl3pPr>
            <a:lvl4pPr marL="1851660" indent="0">
              <a:buNone/>
              <a:defRPr sz="1200"/>
            </a:lvl4pPr>
            <a:lvl5pPr marL="2468880" indent="0">
              <a:buNone/>
              <a:defRPr sz="1200"/>
            </a:lvl5pPr>
            <a:lvl6pPr marL="3086100" indent="0">
              <a:buNone/>
              <a:defRPr sz="1200"/>
            </a:lvl6pPr>
            <a:lvl7pPr marL="3703320" indent="0">
              <a:buNone/>
              <a:defRPr sz="1200"/>
            </a:lvl7pPr>
            <a:lvl8pPr marL="4320540" indent="0">
              <a:buNone/>
              <a:defRPr sz="1200"/>
            </a:lvl8pPr>
            <a:lvl9pPr marL="4937760" indent="0">
              <a:buNone/>
              <a:defRPr sz="12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52CF8373-1D26-4982-B927-AAE60D2FC843}" type="datetimeFigureOut">
              <a:rPr lang="tr-TR" smtClean="0"/>
              <a:t>2.02.2020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CA16E87-6896-4B0D-9FC9-EA81A178DF92}" type="slidenum">
              <a:rPr lang="tr-TR" smtClean="0"/>
              <a:t>‹#›</a:t>
            </a:fld>
            <a:endParaRPr lang="tr-TR"/>
          </a:p>
        </p:txBody>
      </p:sp>
    </p:spTree>
    <p:extLst>
      <p:ext uri="{BB962C8B-B14F-4D97-AF65-F5344CB8AC3E}">
        <p14:creationId xmlns:p14="http://schemas.microsoft.com/office/powerpoint/2010/main" val="32012595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2709902" y="5444013"/>
            <a:ext cx="8295323" cy="642697"/>
          </a:xfrm>
        </p:spPr>
        <p:txBody>
          <a:bodyPr anchor="b"/>
          <a:lstStyle>
            <a:lvl1pPr algn="l">
              <a:defRPr sz="2800" b="1"/>
            </a:lvl1pPr>
          </a:lstStyle>
          <a:p>
            <a:r>
              <a:rPr lang="tr-TR"/>
              <a:t>Asıl başlık stili için tıklatın</a:t>
            </a:r>
          </a:p>
        </p:txBody>
      </p:sp>
      <p:sp>
        <p:nvSpPr>
          <p:cNvPr id="3" name="Resim Yer Tutucusu 2"/>
          <p:cNvSpPr>
            <a:spLocks noGrp="1"/>
          </p:cNvSpPr>
          <p:nvPr>
            <p:ph type="pic" idx="1"/>
          </p:nvPr>
        </p:nvSpPr>
        <p:spPr>
          <a:xfrm>
            <a:off x="2709902" y="694905"/>
            <a:ext cx="8295323" cy="4666298"/>
          </a:xfrm>
        </p:spPr>
        <p:txBody>
          <a:bodyPr/>
          <a:lstStyle>
            <a:lvl1pPr marL="0" indent="0">
              <a:buNone/>
              <a:defRPr sz="4400"/>
            </a:lvl1pPr>
            <a:lvl2pPr marL="617220" indent="0">
              <a:buNone/>
              <a:defRPr sz="3800"/>
            </a:lvl2pPr>
            <a:lvl3pPr marL="1234440" indent="0">
              <a:buNone/>
              <a:defRPr sz="3200"/>
            </a:lvl3pPr>
            <a:lvl4pPr marL="1851660" indent="0">
              <a:buNone/>
              <a:defRPr sz="2800"/>
            </a:lvl4pPr>
            <a:lvl5pPr marL="2468880" indent="0">
              <a:buNone/>
              <a:defRPr sz="2800"/>
            </a:lvl5pPr>
            <a:lvl6pPr marL="3086100" indent="0">
              <a:buNone/>
              <a:defRPr sz="2800"/>
            </a:lvl6pPr>
            <a:lvl7pPr marL="3703320" indent="0">
              <a:buNone/>
              <a:defRPr sz="2800"/>
            </a:lvl7pPr>
            <a:lvl8pPr marL="4320540" indent="0">
              <a:buNone/>
              <a:defRPr sz="2800"/>
            </a:lvl8pPr>
            <a:lvl9pPr marL="4937760" indent="0">
              <a:buNone/>
              <a:defRPr sz="2800"/>
            </a:lvl9pPr>
          </a:lstStyle>
          <a:p>
            <a:endParaRPr lang="tr-TR"/>
          </a:p>
        </p:txBody>
      </p:sp>
      <p:sp>
        <p:nvSpPr>
          <p:cNvPr id="4" name="Metin Yer Tutucusu 3"/>
          <p:cNvSpPr>
            <a:spLocks noGrp="1"/>
          </p:cNvSpPr>
          <p:nvPr>
            <p:ph type="body" sz="half" idx="2"/>
          </p:nvPr>
        </p:nvSpPr>
        <p:spPr>
          <a:xfrm>
            <a:off x="2709902" y="6086711"/>
            <a:ext cx="8295323" cy="912736"/>
          </a:xfrm>
        </p:spPr>
        <p:txBody>
          <a:bodyPr/>
          <a:lstStyle>
            <a:lvl1pPr marL="0" indent="0">
              <a:buNone/>
              <a:defRPr sz="1800"/>
            </a:lvl1pPr>
            <a:lvl2pPr marL="617220" indent="0">
              <a:buNone/>
              <a:defRPr sz="1600"/>
            </a:lvl2pPr>
            <a:lvl3pPr marL="1234440" indent="0">
              <a:buNone/>
              <a:defRPr sz="1400"/>
            </a:lvl3pPr>
            <a:lvl4pPr marL="1851660" indent="0">
              <a:buNone/>
              <a:defRPr sz="1200"/>
            </a:lvl4pPr>
            <a:lvl5pPr marL="2468880" indent="0">
              <a:buNone/>
              <a:defRPr sz="1200"/>
            </a:lvl5pPr>
            <a:lvl6pPr marL="3086100" indent="0">
              <a:buNone/>
              <a:defRPr sz="1200"/>
            </a:lvl6pPr>
            <a:lvl7pPr marL="3703320" indent="0">
              <a:buNone/>
              <a:defRPr sz="1200"/>
            </a:lvl7pPr>
            <a:lvl8pPr marL="4320540" indent="0">
              <a:buNone/>
              <a:defRPr sz="1200"/>
            </a:lvl8pPr>
            <a:lvl9pPr marL="4937760" indent="0">
              <a:buNone/>
              <a:defRPr sz="12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52CF8373-1D26-4982-B927-AAE60D2FC843}" type="datetimeFigureOut">
              <a:rPr lang="tr-TR" smtClean="0"/>
              <a:t>2.02.2020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CA16E87-6896-4B0D-9FC9-EA81A178DF92}" type="slidenum">
              <a:rPr lang="tr-TR" smtClean="0"/>
              <a:t>‹#›</a:t>
            </a:fld>
            <a:endParaRPr lang="tr-TR"/>
          </a:p>
        </p:txBody>
      </p:sp>
    </p:spTree>
    <p:extLst>
      <p:ext uri="{BB962C8B-B14F-4D97-AF65-F5344CB8AC3E}">
        <p14:creationId xmlns:p14="http://schemas.microsoft.com/office/powerpoint/2010/main" val="637429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691278" y="311447"/>
            <a:ext cx="12442985" cy="1296194"/>
          </a:xfrm>
          <a:prstGeom prst="rect">
            <a:avLst/>
          </a:prstGeom>
        </p:spPr>
        <p:txBody>
          <a:bodyPr vert="horz" lIns="123444" tIns="61722" rIns="123444" bIns="61722" rtlCol="0" anchor="ctr">
            <a:normAutofit/>
          </a:bodyPr>
          <a:lstStyle/>
          <a:p>
            <a:r>
              <a:rPr lang="tr-TR"/>
              <a:t>Asıl başlık stili için tıklatın</a:t>
            </a:r>
          </a:p>
        </p:txBody>
      </p:sp>
      <p:sp>
        <p:nvSpPr>
          <p:cNvPr id="3" name="Metin Yer Tutucusu 2"/>
          <p:cNvSpPr>
            <a:spLocks noGrp="1"/>
          </p:cNvSpPr>
          <p:nvPr>
            <p:ph type="body" idx="1"/>
          </p:nvPr>
        </p:nvSpPr>
        <p:spPr>
          <a:xfrm>
            <a:off x="691278" y="1814672"/>
            <a:ext cx="12442985" cy="5132569"/>
          </a:xfrm>
          <a:prstGeom prst="rect">
            <a:avLst/>
          </a:prstGeom>
        </p:spPr>
        <p:txBody>
          <a:bodyPr vert="horz" lIns="123444" tIns="61722" rIns="123444" bIns="61722"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691277" y="7208280"/>
            <a:ext cx="3225959" cy="414062"/>
          </a:xfrm>
          <a:prstGeom prst="rect">
            <a:avLst/>
          </a:prstGeom>
        </p:spPr>
        <p:txBody>
          <a:bodyPr vert="horz" lIns="123444" tIns="61722" rIns="123444" bIns="61722" rtlCol="0" anchor="ctr"/>
          <a:lstStyle>
            <a:lvl1pPr algn="l">
              <a:defRPr sz="1600">
                <a:solidFill>
                  <a:schemeClr val="tx1">
                    <a:tint val="75000"/>
                  </a:schemeClr>
                </a:solidFill>
              </a:defRPr>
            </a:lvl1pPr>
          </a:lstStyle>
          <a:p>
            <a:fld id="{52CF8373-1D26-4982-B927-AAE60D2FC843}" type="datetimeFigureOut">
              <a:rPr lang="tr-TR" smtClean="0"/>
              <a:t>2.02.2020</a:t>
            </a:fld>
            <a:endParaRPr lang="tr-TR"/>
          </a:p>
        </p:txBody>
      </p:sp>
      <p:sp>
        <p:nvSpPr>
          <p:cNvPr id="5" name="Altbilgi Yer Tutucusu 4"/>
          <p:cNvSpPr>
            <a:spLocks noGrp="1"/>
          </p:cNvSpPr>
          <p:nvPr>
            <p:ph type="ftr" sz="quarter" idx="3"/>
          </p:nvPr>
        </p:nvSpPr>
        <p:spPr>
          <a:xfrm>
            <a:off x="4723727" y="7208280"/>
            <a:ext cx="4378087" cy="414062"/>
          </a:xfrm>
          <a:prstGeom prst="rect">
            <a:avLst/>
          </a:prstGeom>
        </p:spPr>
        <p:txBody>
          <a:bodyPr vert="horz" lIns="123444" tIns="61722" rIns="123444" bIns="61722" rtlCol="0" anchor="ctr"/>
          <a:lstStyle>
            <a:lvl1pPr algn="ctr">
              <a:defRPr sz="16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9908302" y="7208280"/>
            <a:ext cx="3225959" cy="414062"/>
          </a:xfrm>
          <a:prstGeom prst="rect">
            <a:avLst/>
          </a:prstGeom>
        </p:spPr>
        <p:txBody>
          <a:bodyPr vert="horz" lIns="123444" tIns="61722" rIns="123444" bIns="61722" rtlCol="0" anchor="ctr"/>
          <a:lstStyle>
            <a:lvl1pPr algn="r">
              <a:defRPr sz="1600">
                <a:solidFill>
                  <a:schemeClr val="tx1">
                    <a:tint val="75000"/>
                  </a:schemeClr>
                </a:solidFill>
              </a:defRPr>
            </a:lvl1pPr>
          </a:lstStyle>
          <a:p>
            <a:fld id="{BCA16E87-6896-4B0D-9FC9-EA81A178DF92}" type="slidenum">
              <a:rPr lang="tr-TR" smtClean="0"/>
              <a:t>‹#›</a:t>
            </a:fld>
            <a:endParaRPr lang="tr-TR"/>
          </a:p>
        </p:txBody>
      </p:sp>
    </p:spTree>
    <p:extLst>
      <p:ext uri="{BB962C8B-B14F-4D97-AF65-F5344CB8AC3E}">
        <p14:creationId xmlns:p14="http://schemas.microsoft.com/office/powerpoint/2010/main" val="7380916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34440" rtl="0" eaLnBrk="1" latinLnBrk="0" hangingPunct="1">
        <a:spcBef>
          <a:spcPct val="0"/>
        </a:spcBef>
        <a:buNone/>
        <a:defRPr sz="6000" kern="1200">
          <a:solidFill>
            <a:schemeClr val="tx1"/>
          </a:solidFill>
          <a:latin typeface="+mj-lt"/>
          <a:ea typeface="+mj-ea"/>
          <a:cs typeface="+mj-cs"/>
        </a:defRPr>
      </a:lvl1pPr>
    </p:titleStyle>
    <p:bodyStyle>
      <a:lvl1pPr marL="462916" indent="-462916" algn="l" defTabSz="1234440" rtl="0" eaLnBrk="1" latinLnBrk="0" hangingPunct="1">
        <a:spcBef>
          <a:spcPct val="20000"/>
        </a:spcBef>
        <a:buFont typeface="Arial" panose="020B0604020202020204" pitchFamily="34" charset="0"/>
        <a:buChar char="•"/>
        <a:defRPr sz="4400" kern="1200">
          <a:solidFill>
            <a:schemeClr val="tx1"/>
          </a:solidFill>
          <a:latin typeface="+mn-lt"/>
          <a:ea typeface="+mn-ea"/>
          <a:cs typeface="+mn-cs"/>
        </a:defRPr>
      </a:lvl1pPr>
      <a:lvl2pPr marL="1002982" indent="-385762" algn="l" defTabSz="1234440"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2pPr>
      <a:lvl3pPr marL="1543050" indent="-308610" algn="l" defTabSz="123444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60270" indent="-308610" algn="l" defTabSz="12344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4pPr>
      <a:lvl5pPr marL="2777490" indent="-308610" algn="l" defTabSz="12344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5pPr>
      <a:lvl6pPr marL="3394710" indent="-308610" algn="l" defTabSz="12344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011930" indent="-308610" algn="l" defTabSz="12344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629150" indent="-308610" algn="l" defTabSz="12344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246370" indent="-308610" algn="l" defTabSz="12344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p:bodyStyle>
    <p:otherStyle>
      <a:defPPr>
        <a:defRPr lang="tr-TR"/>
      </a:defPPr>
      <a:lvl1pPr marL="0" algn="l" defTabSz="1234440" rtl="0" eaLnBrk="1" latinLnBrk="0" hangingPunct="1">
        <a:defRPr sz="2400" kern="1200">
          <a:solidFill>
            <a:schemeClr val="tx1"/>
          </a:solidFill>
          <a:latin typeface="+mn-lt"/>
          <a:ea typeface="+mn-ea"/>
          <a:cs typeface="+mn-cs"/>
        </a:defRPr>
      </a:lvl1pPr>
      <a:lvl2pPr marL="617220" algn="l" defTabSz="1234440" rtl="0" eaLnBrk="1" latinLnBrk="0" hangingPunct="1">
        <a:defRPr sz="2400" kern="1200">
          <a:solidFill>
            <a:schemeClr val="tx1"/>
          </a:solidFill>
          <a:latin typeface="+mn-lt"/>
          <a:ea typeface="+mn-ea"/>
          <a:cs typeface="+mn-cs"/>
        </a:defRPr>
      </a:lvl2pPr>
      <a:lvl3pPr marL="1234440" algn="l" defTabSz="1234440" rtl="0" eaLnBrk="1" latinLnBrk="0" hangingPunct="1">
        <a:defRPr sz="2400" kern="1200">
          <a:solidFill>
            <a:schemeClr val="tx1"/>
          </a:solidFill>
          <a:latin typeface="+mn-lt"/>
          <a:ea typeface="+mn-ea"/>
          <a:cs typeface="+mn-cs"/>
        </a:defRPr>
      </a:lvl3pPr>
      <a:lvl4pPr marL="1851660" algn="l" defTabSz="1234440" rtl="0" eaLnBrk="1" latinLnBrk="0" hangingPunct="1">
        <a:defRPr sz="2400" kern="1200">
          <a:solidFill>
            <a:schemeClr val="tx1"/>
          </a:solidFill>
          <a:latin typeface="+mn-lt"/>
          <a:ea typeface="+mn-ea"/>
          <a:cs typeface="+mn-cs"/>
        </a:defRPr>
      </a:lvl4pPr>
      <a:lvl5pPr marL="2468880" algn="l" defTabSz="1234440" rtl="0" eaLnBrk="1" latinLnBrk="0" hangingPunct="1">
        <a:defRPr sz="2400" kern="1200">
          <a:solidFill>
            <a:schemeClr val="tx1"/>
          </a:solidFill>
          <a:latin typeface="+mn-lt"/>
          <a:ea typeface="+mn-ea"/>
          <a:cs typeface="+mn-cs"/>
        </a:defRPr>
      </a:lvl5pPr>
      <a:lvl6pPr marL="3086100" algn="l" defTabSz="1234440" rtl="0" eaLnBrk="1" latinLnBrk="0" hangingPunct="1">
        <a:defRPr sz="2400" kern="1200">
          <a:solidFill>
            <a:schemeClr val="tx1"/>
          </a:solidFill>
          <a:latin typeface="+mn-lt"/>
          <a:ea typeface="+mn-ea"/>
          <a:cs typeface="+mn-cs"/>
        </a:defRPr>
      </a:lvl6pPr>
      <a:lvl7pPr marL="3703320" algn="l" defTabSz="1234440" rtl="0" eaLnBrk="1" latinLnBrk="0" hangingPunct="1">
        <a:defRPr sz="2400" kern="1200">
          <a:solidFill>
            <a:schemeClr val="tx1"/>
          </a:solidFill>
          <a:latin typeface="+mn-lt"/>
          <a:ea typeface="+mn-ea"/>
          <a:cs typeface="+mn-cs"/>
        </a:defRPr>
      </a:lvl7pPr>
      <a:lvl8pPr marL="4320540" algn="l" defTabSz="1234440" rtl="0" eaLnBrk="1" latinLnBrk="0" hangingPunct="1">
        <a:defRPr sz="2400" kern="1200">
          <a:solidFill>
            <a:schemeClr val="tx1"/>
          </a:solidFill>
          <a:latin typeface="+mn-lt"/>
          <a:ea typeface="+mn-ea"/>
          <a:cs typeface="+mn-cs"/>
        </a:defRPr>
      </a:lvl8pPr>
      <a:lvl9pPr marL="4937760" algn="l" defTabSz="123444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sz="3600"/>
          </a:p>
        </p:txBody>
      </p:sp>
      <p:pic>
        <p:nvPicPr>
          <p:cNvPr id="4" name="Picture 4" descr="blackboard blue ile ilgili görsel sonucu"/>
          <p:cNvPicPr>
            <a:picLocks noChangeAspect="1" noChangeArrowheads="1"/>
          </p:cNvPicPr>
          <p:nvPr/>
        </p:nvPicPr>
        <p:blipFill rotWithShape="1">
          <a:blip r:embed="rId3">
            <a:extLst>
              <a:ext uri="{28A0092B-C50C-407E-A947-70E740481C1C}">
                <a14:useLocalDpi xmlns:a14="http://schemas.microsoft.com/office/drawing/2010/main" val="0"/>
              </a:ext>
            </a:extLst>
          </a:blip>
          <a:srcRect b="15622"/>
          <a:stretch/>
        </p:blipFill>
        <p:spPr bwMode="auto">
          <a:xfrm>
            <a:off x="0" y="0"/>
            <a:ext cx="13825538" cy="777716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5832649" y="275039"/>
            <a:ext cx="2448272" cy="2448272"/>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2533216" y="2815762"/>
            <a:ext cx="6598865" cy="1107996"/>
          </a:xfrm>
          <a:prstGeom prst="rect">
            <a:avLst/>
          </a:prstGeom>
          <a:noFill/>
        </p:spPr>
        <p:txBody>
          <a:bodyPr wrap="square" rtlCol="0">
            <a:spAutoFit/>
          </a:bodyPr>
          <a:lstStyle/>
          <a:p>
            <a:pPr algn="ctr"/>
            <a:r>
              <a:rPr lang="tr-TR" sz="6600" dirty="0">
                <a:solidFill>
                  <a:schemeClr val="accent2">
                    <a:lumMod val="40000"/>
                    <a:lumOff val="60000"/>
                  </a:schemeClr>
                </a:solidFill>
                <a:effectLst>
                  <a:outerShdw blurRad="38100" dist="38100" dir="2700000" algn="tl">
                    <a:srgbClr val="000000">
                      <a:alpha val="43137"/>
                    </a:srgbClr>
                  </a:outerShdw>
                </a:effectLst>
                <a:latin typeface="+mj-lt"/>
              </a:rPr>
              <a:t>Fen Bilimleri</a:t>
            </a:r>
          </a:p>
        </p:txBody>
      </p:sp>
      <p:sp>
        <p:nvSpPr>
          <p:cNvPr id="7" name="Metin kutusu 6"/>
          <p:cNvSpPr txBox="1"/>
          <p:nvPr/>
        </p:nvSpPr>
        <p:spPr>
          <a:xfrm>
            <a:off x="1872209" y="4094644"/>
            <a:ext cx="1810432" cy="923330"/>
          </a:xfrm>
          <a:prstGeom prst="rect">
            <a:avLst/>
          </a:prstGeom>
          <a:noFill/>
        </p:spPr>
        <p:txBody>
          <a:bodyPr wrap="none" rtlCol="0">
            <a:spAutoFit/>
          </a:bodyPr>
          <a:lstStyle/>
          <a:p>
            <a:r>
              <a:rPr lang="tr-TR" sz="5400" dirty="0">
                <a:solidFill>
                  <a:schemeClr val="bg1"/>
                </a:solidFill>
                <a:effectLst>
                  <a:outerShdw blurRad="38100" dist="38100" dir="2700000" algn="tl">
                    <a:srgbClr val="000000">
                      <a:alpha val="43137"/>
                    </a:srgbClr>
                  </a:outerShdw>
                </a:effectLst>
                <a:latin typeface="+mj-lt"/>
              </a:rPr>
              <a:t>Konu:</a:t>
            </a:r>
          </a:p>
        </p:txBody>
      </p:sp>
      <p:sp>
        <p:nvSpPr>
          <p:cNvPr id="8" name="Metin kutusu 7"/>
          <p:cNvSpPr txBox="1"/>
          <p:nvPr/>
        </p:nvSpPr>
        <p:spPr>
          <a:xfrm>
            <a:off x="1872209" y="2952477"/>
            <a:ext cx="1820242" cy="923330"/>
          </a:xfrm>
          <a:prstGeom prst="rect">
            <a:avLst/>
          </a:prstGeom>
          <a:noFill/>
        </p:spPr>
        <p:txBody>
          <a:bodyPr wrap="none" rtlCol="0">
            <a:spAutoFit/>
          </a:bodyPr>
          <a:lstStyle/>
          <a:p>
            <a:r>
              <a:rPr lang="tr-TR" sz="5400" dirty="0">
                <a:solidFill>
                  <a:schemeClr val="bg1"/>
                </a:solidFill>
                <a:effectLst>
                  <a:outerShdw blurRad="38100" dist="38100" dir="2700000" algn="tl">
                    <a:srgbClr val="000000">
                      <a:alpha val="43137"/>
                    </a:srgbClr>
                  </a:outerShdw>
                </a:effectLst>
                <a:latin typeface="+mj-lt"/>
              </a:rPr>
              <a:t>DERS:</a:t>
            </a:r>
          </a:p>
        </p:txBody>
      </p:sp>
      <p:sp>
        <p:nvSpPr>
          <p:cNvPr id="9" name="Metin kutusu 8"/>
          <p:cNvSpPr txBox="1"/>
          <p:nvPr/>
        </p:nvSpPr>
        <p:spPr>
          <a:xfrm>
            <a:off x="3181288" y="4070778"/>
            <a:ext cx="10199265" cy="923330"/>
          </a:xfrm>
          <a:prstGeom prst="rect">
            <a:avLst/>
          </a:prstGeom>
          <a:noFill/>
        </p:spPr>
        <p:txBody>
          <a:bodyPr wrap="square" rtlCol="0">
            <a:spAutoFit/>
          </a:bodyPr>
          <a:lstStyle/>
          <a:p>
            <a:r>
              <a:rPr lang="tr-TR" sz="5400" dirty="0">
                <a:solidFill>
                  <a:schemeClr val="accent2">
                    <a:lumMod val="40000"/>
                    <a:lumOff val="60000"/>
                  </a:schemeClr>
                </a:solidFill>
                <a:effectLst>
                  <a:outerShdw blurRad="38100" dist="38100" dir="2700000" algn="tl">
                    <a:srgbClr val="000000">
                      <a:alpha val="43137"/>
                    </a:srgbClr>
                  </a:outerShdw>
                </a:effectLst>
                <a:latin typeface="+mj-lt"/>
              </a:rPr>
              <a:t>   ÖZ ISI</a:t>
            </a:r>
          </a:p>
        </p:txBody>
      </p:sp>
      <p:sp>
        <p:nvSpPr>
          <p:cNvPr id="10" name="Metin kutusu 9"/>
          <p:cNvSpPr txBox="1"/>
          <p:nvPr/>
        </p:nvSpPr>
        <p:spPr>
          <a:xfrm>
            <a:off x="2966817" y="5141997"/>
            <a:ext cx="8590557" cy="1862048"/>
          </a:xfrm>
          <a:prstGeom prst="rect">
            <a:avLst/>
          </a:prstGeom>
          <a:noFill/>
        </p:spPr>
        <p:txBody>
          <a:bodyPr wrap="none" rtlCol="0">
            <a:spAutoFit/>
          </a:bodyPr>
          <a:lstStyle/>
          <a:p>
            <a:r>
              <a:rPr lang="tr-TR" sz="11500" dirty="0">
                <a:solidFill>
                  <a:schemeClr val="bg1"/>
                </a:solidFill>
                <a:effectLst>
                  <a:glow rad="101600">
                    <a:schemeClr val="accent2">
                      <a:satMod val="175000"/>
                      <a:alpha val="40000"/>
                    </a:schemeClr>
                  </a:glow>
                </a:effectLst>
                <a:latin typeface="Xtreem 2 Personal Use" pitchFamily="2" charset="0"/>
                <a:cs typeface="Xtreem 2 Personal Use" pitchFamily="2" charset="0"/>
              </a:rPr>
              <a:t>Konu Anlatımı</a:t>
            </a:r>
          </a:p>
        </p:txBody>
      </p:sp>
    </p:spTree>
    <p:extLst>
      <p:ext uri="{BB962C8B-B14F-4D97-AF65-F5344CB8AC3E}">
        <p14:creationId xmlns:p14="http://schemas.microsoft.com/office/powerpoint/2010/main" val="26899769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37ECA731-5957-438B-94EE-6A65CDAE0894}"/>
              </a:ext>
            </a:extLst>
          </p:cNvPr>
          <p:cNvPicPr>
            <a:picLocks noChangeAspect="1"/>
          </p:cNvPicPr>
          <p:nvPr/>
        </p:nvPicPr>
        <p:blipFill>
          <a:blip r:embed="rId2"/>
          <a:stretch>
            <a:fillRect/>
          </a:stretch>
        </p:blipFill>
        <p:spPr>
          <a:xfrm>
            <a:off x="-377105" y="-143867"/>
            <a:ext cx="14202643" cy="8053300"/>
          </a:xfrm>
          <a:prstGeom prst="rect">
            <a:avLst/>
          </a:prstGeom>
        </p:spPr>
      </p:pic>
      <p:pic>
        <p:nvPicPr>
          <p:cNvPr id="5" name="Resim 4">
            <a:extLst>
              <a:ext uri="{FF2B5EF4-FFF2-40B4-BE49-F238E27FC236}">
                <a16:creationId xmlns:a16="http://schemas.microsoft.com/office/drawing/2014/main" id="{A50DA118-0A12-482E-85D7-EBF06D1BF94B}"/>
              </a:ext>
            </a:extLst>
          </p:cNvPr>
          <p:cNvPicPr>
            <a:picLocks noChangeAspect="1"/>
          </p:cNvPicPr>
          <p:nvPr/>
        </p:nvPicPr>
        <p:blipFill>
          <a:blip r:embed="rId3"/>
          <a:stretch>
            <a:fillRect/>
          </a:stretch>
        </p:blipFill>
        <p:spPr>
          <a:xfrm>
            <a:off x="1368153" y="741447"/>
            <a:ext cx="9323509" cy="7018303"/>
          </a:xfrm>
          <a:prstGeom prst="rect">
            <a:avLst/>
          </a:prstGeom>
        </p:spPr>
      </p:pic>
      <p:sp>
        <p:nvSpPr>
          <p:cNvPr id="6" name="Oval 5">
            <a:extLst>
              <a:ext uri="{FF2B5EF4-FFF2-40B4-BE49-F238E27FC236}">
                <a16:creationId xmlns:a16="http://schemas.microsoft.com/office/drawing/2014/main" id="{0EE06D35-4F54-4CBF-8F37-A78B1DCDA9DE}"/>
              </a:ext>
            </a:extLst>
          </p:cNvPr>
          <p:cNvSpPr/>
          <p:nvPr/>
        </p:nvSpPr>
        <p:spPr>
          <a:xfrm>
            <a:off x="1368153" y="7327088"/>
            <a:ext cx="349188" cy="3383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Tree>
    <p:extLst>
      <p:ext uri="{BB962C8B-B14F-4D97-AF65-F5344CB8AC3E}">
        <p14:creationId xmlns:p14="http://schemas.microsoft.com/office/powerpoint/2010/main" val="1660171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Resim 24">
            <a:extLst>
              <a:ext uri="{FF2B5EF4-FFF2-40B4-BE49-F238E27FC236}">
                <a16:creationId xmlns:a16="http://schemas.microsoft.com/office/drawing/2014/main" id="{2BF91AB1-63E8-41EB-A76E-4EBD6BC27A63}"/>
              </a:ext>
            </a:extLst>
          </p:cNvPr>
          <p:cNvPicPr>
            <a:picLocks noChangeAspect="1"/>
          </p:cNvPicPr>
          <p:nvPr/>
        </p:nvPicPr>
        <p:blipFill>
          <a:blip r:embed="rId2"/>
          <a:stretch>
            <a:fillRect/>
          </a:stretch>
        </p:blipFill>
        <p:spPr>
          <a:xfrm>
            <a:off x="-99290" y="-71934"/>
            <a:ext cx="14024118" cy="7921030"/>
          </a:xfrm>
          <a:prstGeom prst="rect">
            <a:avLst/>
          </a:prstGeom>
        </p:spPr>
      </p:pic>
      <p:sp>
        <p:nvSpPr>
          <p:cNvPr id="13" name="AutoShape 4" descr="demir elementi ile ilgili gö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8" name="Metin kutusu 17"/>
          <p:cNvSpPr txBox="1"/>
          <p:nvPr/>
        </p:nvSpPr>
        <p:spPr>
          <a:xfrm>
            <a:off x="1872209" y="339378"/>
            <a:ext cx="7344816" cy="1015663"/>
          </a:xfrm>
          <a:prstGeom prst="rect">
            <a:avLst/>
          </a:prstGeom>
          <a:noFill/>
        </p:spPr>
        <p:txBody>
          <a:bodyPr wrap="square" rtlCol="0">
            <a:spAutoFit/>
          </a:bodyPr>
          <a:lstStyle/>
          <a:p>
            <a:pPr algn="ctr"/>
            <a:r>
              <a:rPr lang="tr-TR" sz="6000" dirty="0">
                <a:solidFill>
                  <a:srgbClr val="FFFF00"/>
                </a:solidFill>
                <a:effectLst>
                  <a:outerShdw blurRad="38100" dist="38100" dir="2700000" algn="tl">
                    <a:srgbClr val="000000">
                      <a:alpha val="43137"/>
                    </a:srgbClr>
                  </a:outerShdw>
                </a:effectLst>
                <a:latin typeface="Back to Black Demo" pitchFamily="2" charset="0"/>
              </a:rPr>
              <a:t>Öz Isı</a:t>
            </a:r>
          </a:p>
        </p:txBody>
      </p:sp>
      <p:sp>
        <p:nvSpPr>
          <p:cNvPr id="15" name="Metin kutusu 14"/>
          <p:cNvSpPr txBox="1"/>
          <p:nvPr/>
        </p:nvSpPr>
        <p:spPr>
          <a:xfrm>
            <a:off x="432048" y="1397904"/>
            <a:ext cx="10225137" cy="1200329"/>
          </a:xfrm>
          <a:prstGeom prst="rect">
            <a:avLst/>
          </a:prstGeom>
          <a:solidFill>
            <a:srgbClr val="C00000"/>
          </a:solidFill>
          <a:effectLst>
            <a:outerShdw blurRad="50800" dist="38100" dir="5400000" algn="t" rotWithShape="0">
              <a:prstClr val="black">
                <a:alpha val="40000"/>
              </a:prstClr>
            </a:outerShdw>
          </a:effectLst>
        </p:spPr>
        <p:txBody>
          <a:bodyPr wrap="square" rtlCol="0">
            <a:spAutoFit/>
          </a:bodyPr>
          <a:lstStyle/>
          <a:p>
            <a:pPr algn="ctr"/>
            <a:r>
              <a:rPr lang="tr-TR" sz="3600" b="1" dirty="0">
                <a:solidFill>
                  <a:schemeClr val="bg1"/>
                </a:solidFill>
                <a:effectLst>
                  <a:outerShdw blurRad="38100" dist="38100" dir="2700000" algn="tl">
                    <a:srgbClr val="000000">
                      <a:alpha val="43137"/>
                    </a:srgbClr>
                  </a:outerShdw>
                </a:effectLst>
                <a:latin typeface="Monotype Corsiva" panose="03010101010201010101" pitchFamily="66" charset="0"/>
              </a:rPr>
              <a:t>Bir gramlık bir maddenin sıcaklığını  1°C arttırmak için gerekli ısı miktarına </a:t>
            </a:r>
            <a:r>
              <a:rPr lang="tr-TR" sz="3600" b="1" dirty="0" err="1">
                <a:solidFill>
                  <a:srgbClr val="FFFF00"/>
                </a:solidFill>
                <a:effectLst>
                  <a:outerShdw blurRad="38100" dist="38100" dir="2700000" algn="tl">
                    <a:srgbClr val="000000">
                      <a:alpha val="43137"/>
                    </a:srgbClr>
                  </a:outerShdw>
                </a:effectLst>
                <a:latin typeface="Monotype Corsiva" panose="03010101010201010101" pitchFamily="66" charset="0"/>
              </a:rPr>
              <a:t>özısı</a:t>
            </a:r>
            <a:r>
              <a:rPr lang="tr-TR" sz="3600" b="1" dirty="0">
                <a:solidFill>
                  <a:srgbClr val="FFFF00"/>
                </a:solidFill>
                <a:effectLst>
                  <a:outerShdw blurRad="38100" dist="38100" dir="2700000" algn="tl">
                    <a:srgbClr val="000000">
                      <a:alpha val="43137"/>
                    </a:srgbClr>
                  </a:outerShdw>
                </a:effectLst>
                <a:latin typeface="Monotype Corsiva" panose="03010101010201010101" pitchFamily="66" charset="0"/>
              </a:rPr>
              <a:t> </a:t>
            </a:r>
            <a:r>
              <a:rPr lang="tr-TR" sz="3600" b="1" dirty="0">
                <a:solidFill>
                  <a:schemeClr val="bg1"/>
                </a:solidFill>
                <a:effectLst>
                  <a:outerShdw blurRad="38100" dist="38100" dir="2700000" algn="tl">
                    <a:srgbClr val="000000">
                      <a:alpha val="43137"/>
                    </a:srgbClr>
                  </a:outerShdw>
                </a:effectLst>
                <a:latin typeface="Monotype Corsiva" panose="03010101010201010101" pitchFamily="66" charset="0"/>
              </a:rPr>
              <a:t>denir.</a:t>
            </a:r>
          </a:p>
        </p:txBody>
      </p:sp>
      <p:sp>
        <p:nvSpPr>
          <p:cNvPr id="16" name="Metin kutusu 15"/>
          <p:cNvSpPr txBox="1"/>
          <p:nvPr/>
        </p:nvSpPr>
        <p:spPr>
          <a:xfrm>
            <a:off x="432048" y="2734706"/>
            <a:ext cx="10225137" cy="2554545"/>
          </a:xfrm>
          <a:prstGeom prst="rect">
            <a:avLst/>
          </a:prstGeom>
          <a:noFill/>
        </p:spPr>
        <p:txBody>
          <a:bodyPr wrap="square" rtlCol="0">
            <a:spAutoFit/>
          </a:bodyPr>
          <a:lstStyle/>
          <a:p>
            <a:pPr marL="742950" indent="-742950">
              <a:buFont typeface="Wingdings" panose="05000000000000000000" pitchFamily="2" charset="2"/>
              <a:buChar char="ü"/>
            </a:pPr>
            <a:r>
              <a:rPr lang="tr-TR" sz="4000" dirty="0">
                <a:solidFill>
                  <a:schemeClr val="bg1"/>
                </a:solidFill>
                <a:latin typeface="Monotype Corsiva" panose="03010101010201010101" pitchFamily="66" charset="0"/>
              </a:rPr>
              <a:t>‘c’ harfi ile gösterilir.</a:t>
            </a:r>
          </a:p>
          <a:p>
            <a:pPr marL="742950" indent="-742950">
              <a:buFont typeface="Wingdings" panose="05000000000000000000" pitchFamily="2" charset="2"/>
              <a:buChar char="ü"/>
            </a:pPr>
            <a:r>
              <a:rPr lang="tr-TR" sz="4000" dirty="0">
                <a:solidFill>
                  <a:schemeClr val="bg1"/>
                </a:solidFill>
                <a:latin typeface="Monotype Corsiva" panose="03010101010201010101" pitchFamily="66" charset="0"/>
              </a:rPr>
              <a:t>Birimi cal/</a:t>
            </a:r>
            <a:r>
              <a:rPr lang="tr-TR" sz="4000" dirty="0" err="1">
                <a:solidFill>
                  <a:schemeClr val="bg1"/>
                </a:solidFill>
                <a:latin typeface="Monotype Corsiva" panose="03010101010201010101" pitchFamily="66" charset="0"/>
              </a:rPr>
              <a:t>g°C</a:t>
            </a:r>
            <a:r>
              <a:rPr lang="tr-TR" sz="4000" dirty="0">
                <a:solidFill>
                  <a:schemeClr val="bg1"/>
                </a:solidFill>
                <a:latin typeface="Monotype Corsiva" panose="03010101010201010101" pitchFamily="66" charset="0"/>
              </a:rPr>
              <a:t> veya J/</a:t>
            </a:r>
            <a:r>
              <a:rPr lang="tr-TR" sz="4000" dirty="0" err="1">
                <a:solidFill>
                  <a:schemeClr val="bg1"/>
                </a:solidFill>
                <a:latin typeface="Monotype Corsiva" panose="03010101010201010101" pitchFamily="66" charset="0"/>
              </a:rPr>
              <a:t>g°C’dir</a:t>
            </a:r>
            <a:r>
              <a:rPr lang="tr-TR" sz="4000" dirty="0">
                <a:solidFill>
                  <a:schemeClr val="bg1"/>
                </a:solidFill>
                <a:latin typeface="Monotype Corsiva" panose="03010101010201010101" pitchFamily="66" charset="0"/>
              </a:rPr>
              <a:t>.</a:t>
            </a:r>
          </a:p>
          <a:p>
            <a:r>
              <a:rPr lang="tr-TR" sz="4000" dirty="0">
                <a:solidFill>
                  <a:schemeClr val="bg1"/>
                </a:solidFill>
                <a:latin typeface="Monotype Corsiva" panose="03010101010201010101" pitchFamily="66" charset="0"/>
              </a:rPr>
              <a:t> </a:t>
            </a:r>
          </a:p>
          <a:p>
            <a:pPr marL="742950" indent="-742950">
              <a:buFont typeface="Wingdings" panose="05000000000000000000" pitchFamily="2" charset="2"/>
              <a:buChar char="ü"/>
            </a:pPr>
            <a:endParaRPr lang="tr-TR" sz="4000" dirty="0">
              <a:solidFill>
                <a:schemeClr val="bg1"/>
              </a:solidFill>
              <a:latin typeface="Monotype Corsiva" panose="03010101010201010101" pitchFamily="66"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2798" y="4176613"/>
            <a:ext cx="5603637" cy="25854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Metin kutusu 18"/>
          <p:cNvSpPr txBox="1"/>
          <p:nvPr/>
        </p:nvSpPr>
        <p:spPr>
          <a:xfrm>
            <a:off x="648072" y="6805786"/>
            <a:ext cx="10225137" cy="707886"/>
          </a:xfrm>
          <a:prstGeom prst="rect">
            <a:avLst/>
          </a:prstGeom>
          <a:noFill/>
        </p:spPr>
        <p:txBody>
          <a:bodyPr wrap="square" rtlCol="0">
            <a:spAutoFit/>
          </a:bodyPr>
          <a:lstStyle/>
          <a:p>
            <a:pPr marL="742950" indent="-742950">
              <a:buFont typeface="Wingdings" panose="05000000000000000000" pitchFamily="2" charset="2"/>
              <a:buChar char="ü"/>
            </a:pPr>
            <a:r>
              <a:rPr lang="tr-TR" sz="4000" dirty="0">
                <a:solidFill>
                  <a:schemeClr val="bg1"/>
                </a:solidFill>
                <a:latin typeface="Monotype Corsiva" panose="03010101010201010101" pitchFamily="66" charset="0"/>
              </a:rPr>
              <a:t>Maddeler için ayırt edici bir özelliktir.</a:t>
            </a:r>
          </a:p>
        </p:txBody>
      </p:sp>
    </p:spTree>
    <p:extLst>
      <p:ext uri="{BB962C8B-B14F-4D97-AF65-F5344CB8AC3E}">
        <p14:creationId xmlns:p14="http://schemas.microsoft.com/office/powerpoint/2010/main" val="1432832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1000"/>
                                        <p:tgtEl>
                                          <p:spTgt spid="16"/>
                                        </p:tgtEl>
                                      </p:cBhvr>
                                    </p:animEffect>
                                    <p:anim calcmode="lin" valueType="num">
                                      <p:cBhvr>
                                        <p:cTn id="17" dur="1000" fill="hold"/>
                                        <p:tgtEl>
                                          <p:spTgt spid="16"/>
                                        </p:tgtEl>
                                        <p:attrNameLst>
                                          <p:attrName>ppt_x</p:attrName>
                                        </p:attrNameLst>
                                      </p:cBhvr>
                                      <p:tavLst>
                                        <p:tav tm="0">
                                          <p:val>
                                            <p:strVal val="#ppt_x"/>
                                          </p:val>
                                        </p:tav>
                                        <p:tav tm="100000">
                                          <p:val>
                                            <p:strVal val="#ppt_x"/>
                                          </p:val>
                                        </p:tav>
                                      </p:tavLst>
                                    </p:anim>
                                    <p:anim calcmode="lin" valueType="num">
                                      <p:cBhvr>
                                        <p:cTn id="1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500"/>
                                        <p:tgtEl>
                                          <p:spTgt spid="16">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6">
                                            <p:txEl>
                                              <p:pRg st="1" end="1"/>
                                            </p:txEl>
                                          </p:spTgt>
                                        </p:tgtEl>
                                        <p:attrNameLst>
                                          <p:attrName>style.visibility</p:attrName>
                                        </p:attrNameLst>
                                      </p:cBhvr>
                                      <p:to>
                                        <p:strVal val="visible"/>
                                      </p:to>
                                    </p:set>
                                    <p:animEffect transition="in" filter="fade">
                                      <p:cBhvr>
                                        <p:cTn id="28" dur="500"/>
                                        <p:tgtEl>
                                          <p:spTgt spid="16">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6">
                                            <p:txEl>
                                              <p:pRg st="2" end="2"/>
                                            </p:txEl>
                                          </p:spTgt>
                                        </p:tgtEl>
                                        <p:attrNameLst>
                                          <p:attrName>style.visibility</p:attrName>
                                        </p:attrNameLst>
                                      </p:cBhvr>
                                      <p:to>
                                        <p:strVal val="visible"/>
                                      </p:to>
                                    </p:set>
                                    <p:animEffect transition="in" filter="fade">
                                      <p:cBhvr>
                                        <p:cTn id="33" dur="500"/>
                                        <p:tgtEl>
                                          <p:spTgt spid="16">
                                            <p:txEl>
                                              <p:pRg st="2" end="2"/>
                                            </p:txEl>
                                          </p:spTgt>
                                        </p:tgtEl>
                                      </p:cBhvr>
                                    </p:animEffect>
                                  </p:childTnLst>
                                </p:cTn>
                              </p:par>
                            </p:childTnLst>
                          </p:cTn>
                        </p:par>
                        <p:par>
                          <p:cTn id="34" fill="hold">
                            <p:stCondLst>
                              <p:cond delay="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026"/>
                                        </p:tgtEl>
                                        <p:attrNameLst>
                                          <p:attrName>style.visibility</p:attrName>
                                        </p:attrNameLst>
                                      </p:cBhvr>
                                      <p:to>
                                        <p:strVal val="visible"/>
                                      </p:to>
                                    </p:set>
                                    <p:animEffect transition="in" filter="fade">
                                      <p:cBhvr>
                                        <p:cTn id="44" dur="500"/>
                                        <p:tgtEl>
                                          <p:spTgt spid="1026"/>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9">
                                            <p:txEl>
                                              <p:pRg st="0" end="0"/>
                                            </p:txEl>
                                          </p:spTgt>
                                        </p:tgtEl>
                                        <p:attrNameLst>
                                          <p:attrName>style.visibility</p:attrName>
                                        </p:attrNameLst>
                                      </p:cBhvr>
                                      <p:to>
                                        <p:strVal val="visible"/>
                                      </p:to>
                                    </p:set>
                                    <p:animEffect transition="in" filter="fade">
                                      <p:cBhvr>
                                        <p:cTn id="49"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5" grpId="0" animBg="1"/>
      <p:bldP spid="16" grpId="0"/>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utoShape 4" descr="demir elementi ile ilgili gö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4" name="Resim 13">
            <a:extLst>
              <a:ext uri="{FF2B5EF4-FFF2-40B4-BE49-F238E27FC236}">
                <a16:creationId xmlns:a16="http://schemas.microsoft.com/office/drawing/2014/main" id="{12CE2DD5-B0B0-49B8-BAB6-E0799F65AE3C}"/>
              </a:ext>
            </a:extLst>
          </p:cNvPr>
          <p:cNvPicPr>
            <a:picLocks noChangeAspect="1"/>
          </p:cNvPicPr>
          <p:nvPr/>
        </p:nvPicPr>
        <p:blipFill>
          <a:blip r:embed="rId2"/>
          <a:stretch>
            <a:fillRect/>
          </a:stretch>
        </p:blipFill>
        <p:spPr>
          <a:xfrm>
            <a:off x="-99290" y="-71934"/>
            <a:ext cx="14024118" cy="7921030"/>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4417" y="131324"/>
            <a:ext cx="4458001" cy="20568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Metin kutusu 18"/>
          <p:cNvSpPr txBox="1"/>
          <p:nvPr/>
        </p:nvSpPr>
        <p:spPr>
          <a:xfrm>
            <a:off x="155575" y="2304405"/>
            <a:ext cx="10225137" cy="707886"/>
          </a:xfrm>
          <a:prstGeom prst="rect">
            <a:avLst/>
          </a:prstGeom>
          <a:noFill/>
        </p:spPr>
        <p:txBody>
          <a:bodyPr wrap="square" rtlCol="0">
            <a:spAutoFit/>
          </a:bodyPr>
          <a:lstStyle/>
          <a:p>
            <a:pPr marL="742950" indent="-742950">
              <a:buFont typeface="Wingdings" panose="05000000000000000000" pitchFamily="2" charset="2"/>
              <a:buChar char="ü"/>
            </a:pPr>
            <a:r>
              <a:rPr lang="tr-TR" sz="4000" dirty="0">
                <a:solidFill>
                  <a:schemeClr val="bg1"/>
                </a:solidFill>
                <a:latin typeface="Monotype Corsiva" panose="03010101010201010101" pitchFamily="66" charset="0"/>
              </a:rPr>
              <a:t>Eşit miktarda su ve alkol eşit süre ısıtılırsa,</a:t>
            </a: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2059" y="3040072"/>
            <a:ext cx="4608512" cy="2778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Metin kutusu 1"/>
          <p:cNvSpPr txBox="1"/>
          <p:nvPr/>
        </p:nvSpPr>
        <p:spPr>
          <a:xfrm>
            <a:off x="4125671" y="3848511"/>
            <a:ext cx="770874" cy="400110"/>
          </a:xfrm>
          <a:prstGeom prst="rect">
            <a:avLst/>
          </a:prstGeom>
          <a:solidFill>
            <a:srgbClr val="D60093"/>
          </a:solidFill>
        </p:spPr>
        <p:txBody>
          <a:bodyPr wrap="square" rtlCol="0">
            <a:spAutoFit/>
          </a:bodyPr>
          <a:lstStyle/>
          <a:p>
            <a:r>
              <a:rPr lang="tr-TR" sz="2000" b="1" dirty="0">
                <a:latin typeface="Monotype Corsiva" panose="03010101010201010101" pitchFamily="66" charset="0"/>
                <a:cs typeface="Arial" panose="020B0604020202020204" pitchFamily="34" charset="0"/>
              </a:rPr>
              <a:t>2,40</a:t>
            </a:r>
          </a:p>
        </p:txBody>
      </p:sp>
      <p:sp>
        <p:nvSpPr>
          <p:cNvPr id="17" name="Metin kutusu 16"/>
          <p:cNvSpPr txBox="1"/>
          <p:nvPr/>
        </p:nvSpPr>
        <p:spPr>
          <a:xfrm>
            <a:off x="5400602" y="3079070"/>
            <a:ext cx="5256584" cy="2554545"/>
          </a:xfrm>
          <a:prstGeom prst="rect">
            <a:avLst/>
          </a:prstGeom>
          <a:noFill/>
        </p:spPr>
        <p:txBody>
          <a:bodyPr wrap="square" rtlCol="0">
            <a:spAutoFit/>
          </a:bodyPr>
          <a:lstStyle/>
          <a:p>
            <a:r>
              <a:rPr lang="tr-TR" sz="4000" dirty="0">
                <a:solidFill>
                  <a:schemeClr val="bg1"/>
                </a:solidFill>
                <a:latin typeface="Monotype Corsiva" panose="03010101010201010101" pitchFamily="66" charset="0"/>
                <a:sym typeface="Wingdings" panose="05000000000000000000" pitchFamily="2" charset="2"/>
              </a:rPr>
              <a:t></a:t>
            </a:r>
            <a:r>
              <a:rPr lang="tr-TR" sz="4000" dirty="0">
                <a:solidFill>
                  <a:srgbClr val="FFFF00"/>
                </a:solidFill>
                <a:latin typeface="Monotype Corsiva" panose="03010101010201010101" pitchFamily="66" charset="0"/>
              </a:rPr>
              <a:t>Suyun sıcaklığındaki artış alkolünkinden azdır. Çünkü suyun öz ısısı daha büyüktür.</a:t>
            </a:r>
          </a:p>
        </p:txBody>
      </p:sp>
      <p:sp>
        <p:nvSpPr>
          <p:cNvPr id="20" name="Metin kutusu 19"/>
          <p:cNvSpPr txBox="1"/>
          <p:nvPr/>
        </p:nvSpPr>
        <p:spPr>
          <a:xfrm>
            <a:off x="154045" y="5976813"/>
            <a:ext cx="10545981" cy="1200329"/>
          </a:xfrm>
          <a:prstGeom prst="rect">
            <a:avLst/>
          </a:prstGeom>
          <a:noFill/>
        </p:spPr>
        <p:txBody>
          <a:bodyPr wrap="square" rtlCol="0">
            <a:spAutoFit/>
          </a:bodyPr>
          <a:lstStyle/>
          <a:p>
            <a:pPr marL="571500" indent="-571500">
              <a:buFont typeface="Wingdings" panose="05000000000000000000" pitchFamily="2" charset="2"/>
              <a:buChar char="ü"/>
            </a:pPr>
            <a:r>
              <a:rPr lang="tr-TR" sz="3600" dirty="0">
                <a:solidFill>
                  <a:schemeClr val="bg1"/>
                </a:solidFill>
                <a:latin typeface="Monotype Corsiva" panose="03010101010201010101" pitchFamily="66" charset="0"/>
              </a:rPr>
              <a:t>Öz ısısı büyük olan madde; daha geç ısınır, daha geç soğur. Bir maddenin sıcaklık değişimi ile öz ısısı ters orantılıdır.</a:t>
            </a:r>
          </a:p>
        </p:txBody>
      </p:sp>
    </p:spTree>
    <p:extLst>
      <p:ext uri="{BB962C8B-B14F-4D97-AF65-F5344CB8AC3E}">
        <p14:creationId xmlns:p14="http://schemas.microsoft.com/office/powerpoint/2010/main" val="2682212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1000" fill="hold"/>
                                        <p:tgtEl>
                                          <p:spTgt spid="19"/>
                                        </p:tgtEl>
                                        <p:attrNameLst>
                                          <p:attrName>ppt_y</p:attrName>
                                        </p:attrNameLst>
                                      </p:cBhvr>
                                      <p:tavLst>
                                        <p:tav tm="0">
                                          <p:val>
                                            <p:strVal val="#ppt_y+.1"/>
                                          </p:val>
                                        </p:tav>
                                        <p:tav tm="100000">
                                          <p:val>
                                            <p:strVal val="#ppt_y"/>
                                          </p:val>
                                        </p:tav>
                                      </p:tavLst>
                                    </p:anim>
                                  </p:childTnLst>
                                </p:cTn>
                              </p:par>
                              <p:par>
                                <p:cTn id="14" presetID="10" presetClass="entr" presetSubtype="0" fill="hold" nodeType="withEffect">
                                  <p:stCondLst>
                                    <p:cond delay="0"/>
                                  </p:stCondLst>
                                  <p:childTnLst>
                                    <p:set>
                                      <p:cBhvr>
                                        <p:cTn id="15" dur="1" fill="hold">
                                          <p:stCondLst>
                                            <p:cond delay="0"/>
                                          </p:stCondLst>
                                        </p:cTn>
                                        <p:tgtEl>
                                          <p:spTgt spid="19">
                                            <p:txEl>
                                              <p:pRg st="0" end="0"/>
                                            </p:txEl>
                                          </p:spTgt>
                                        </p:tgtEl>
                                        <p:attrNameLst>
                                          <p:attrName>style.visibility</p:attrName>
                                        </p:attrNameLst>
                                      </p:cBhvr>
                                      <p:to>
                                        <p:strVal val="visible"/>
                                      </p:to>
                                    </p:set>
                                    <p:animEffect transition="in" filter="fade">
                                      <p:cBhvr>
                                        <p:cTn id="16" dur="500"/>
                                        <p:tgtEl>
                                          <p:spTgt spid="19">
                                            <p:txEl>
                                              <p:pRg st="0" end="0"/>
                                            </p:txEl>
                                          </p:spTgt>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2050"/>
                                        </p:tgtEl>
                                        <p:attrNameLst>
                                          <p:attrName>style.visibility</p:attrName>
                                        </p:attrNameLst>
                                      </p:cBhvr>
                                      <p:to>
                                        <p:strVal val="visible"/>
                                      </p:to>
                                    </p:set>
                                    <p:animEffect transition="in" filter="fade">
                                      <p:cBhvr>
                                        <p:cTn id="20" dur="1000"/>
                                        <p:tgtEl>
                                          <p:spTgt spid="2050"/>
                                        </p:tgtEl>
                                      </p:cBhvr>
                                    </p:animEffect>
                                    <p:anim calcmode="lin" valueType="num">
                                      <p:cBhvr>
                                        <p:cTn id="21" dur="1000" fill="hold"/>
                                        <p:tgtEl>
                                          <p:spTgt spid="2050"/>
                                        </p:tgtEl>
                                        <p:attrNameLst>
                                          <p:attrName>ppt_x</p:attrName>
                                        </p:attrNameLst>
                                      </p:cBhvr>
                                      <p:tavLst>
                                        <p:tav tm="0">
                                          <p:val>
                                            <p:strVal val="#ppt_x"/>
                                          </p:val>
                                        </p:tav>
                                        <p:tav tm="100000">
                                          <p:val>
                                            <p:strVal val="#ppt_x"/>
                                          </p:val>
                                        </p:tav>
                                      </p:tavLst>
                                    </p:anim>
                                    <p:anim calcmode="lin" valueType="num">
                                      <p:cBhvr>
                                        <p:cTn id="22" dur="1000" fill="hold"/>
                                        <p:tgtEl>
                                          <p:spTgt spid="2050"/>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anim calcmode="lin" valueType="num">
                                      <p:cBhvr>
                                        <p:cTn id="26" dur="1000" fill="hold"/>
                                        <p:tgtEl>
                                          <p:spTgt spid="2"/>
                                        </p:tgtEl>
                                        <p:attrNameLst>
                                          <p:attrName>ppt_x</p:attrName>
                                        </p:attrNameLst>
                                      </p:cBhvr>
                                      <p:tavLst>
                                        <p:tav tm="0">
                                          <p:val>
                                            <p:strVal val="#ppt_x"/>
                                          </p:val>
                                        </p:tav>
                                        <p:tav tm="100000">
                                          <p:val>
                                            <p:strVal val="#ppt_x"/>
                                          </p:val>
                                        </p:tav>
                                      </p:tavLst>
                                    </p:anim>
                                    <p:anim calcmode="lin" valueType="num">
                                      <p:cBhvr>
                                        <p:cTn id="27" dur="1000" fill="hold"/>
                                        <p:tgtEl>
                                          <p:spTgt spid="2"/>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1000"/>
                                        <p:tgtEl>
                                          <p:spTgt spid="17"/>
                                        </p:tgtEl>
                                      </p:cBhvr>
                                    </p:animEffect>
                                    <p:anim calcmode="lin" valueType="num">
                                      <p:cBhvr>
                                        <p:cTn id="32" dur="1000" fill="hold"/>
                                        <p:tgtEl>
                                          <p:spTgt spid="17"/>
                                        </p:tgtEl>
                                        <p:attrNameLst>
                                          <p:attrName>ppt_x</p:attrName>
                                        </p:attrNameLst>
                                      </p:cBhvr>
                                      <p:tavLst>
                                        <p:tav tm="0">
                                          <p:val>
                                            <p:strVal val="#ppt_x"/>
                                          </p:val>
                                        </p:tav>
                                        <p:tav tm="100000">
                                          <p:val>
                                            <p:strVal val="#ppt_x"/>
                                          </p:val>
                                        </p:tav>
                                      </p:tavLst>
                                    </p:anim>
                                    <p:anim calcmode="lin" valueType="num">
                                      <p:cBhvr>
                                        <p:cTn id="3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7">
                                            <p:txEl>
                                              <p:pRg st="0" end="0"/>
                                            </p:txEl>
                                          </p:spTgt>
                                        </p:tgtEl>
                                        <p:attrNameLst>
                                          <p:attrName>style.visibility</p:attrName>
                                        </p:attrNameLst>
                                      </p:cBhvr>
                                      <p:to>
                                        <p:strVal val="visible"/>
                                      </p:to>
                                    </p:set>
                                    <p:animEffect transition="in" filter="fade">
                                      <p:cBhvr>
                                        <p:cTn id="38" dur="500"/>
                                        <p:tgtEl>
                                          <p:spTgt spid="17">
                                            <p:txEl>
                                              <p:pRg st="0" end="0"/>
                                            </p:txEl>
                                          </p:spTgt>
                                        </p:tgtEl>
                                      </p:cBhvr>
                                    </p:animEffect>
                                  </p:childTnLst>
                                </p:cTn>
                              </p:par>
                            </p:childTnLst>
                          </p:cTn>
                        </p:par>
                        <p:par>
                          <p:cTn id="39" fill="hold">
                            <p:stCondLst>
                              <p:cond delay="500"/>
                            </p:stCondLst>
                            <p:childTnLst>
                              <p:par>
                                <p:cTn id="40" presetID="42" presetClass="entr" presetSubtype="0" fill="hold" grpId="0" nodeType="after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1000"/>
                                        <p:tgtEl>
                                          <p:spTgt spid="20"/>
                                        </p:tgtEl>
                                      </p:cBhvr>
                                    </p:animEffect>
                                    <p:anim calcmode="lin" valueType="num">
                                      <p:cBhvr>
                                        <p:cTn id="43" dur="1000" fill="hold"/>
                                        <p:tgtEl>
                                          <p:spTgt spid="20"/>
                                        </p:tgtEl>
                                        <p:attrNameLst>
                                          <p:attrName>ppt_x</p:attrName>
                                        </p:attrNameLst>
                                      </p:cBhvr>
                                      <p:tavLst>
                                        <p:tav tm="0">
                                          <p:val>
                                            <p:strVal val="#ppt_x"/>
                                          </p:val>
                                        </p:tav>
                                        <p:tav tm="100000">
                                          <p:val>
                                            <p:strVal val="#ppt_x"/>
                                          </p:val>
                                        </p:tav>
                                      </p:tavLst>
                                    </p:anim>
                                    <p:anim calcmode="lin" valueType="num">
                                      <p:cBhvr>
                                        <p:cTn id="4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20">
                                            <p:txEl>
                                              <p:pRg st="0" end="0"/>
                                            </p:txEl>
                                          </p:spTgt>
                                        </p:tgtEl>
                                        <p:attrNameLst>
                                          <p:attrName>style.visibility</p:attrName>
                                        </p:attrNameLst>
                                      </p:cBhvr>
                                      <p:to>
                                        <p:strVal val="visible"/>
                                      </p:to>
                                    </p:set>
                                    <p:animEffect transition="in" filter="fade">
                                      <p:cBhvr>
                                        <p:cTn id="49"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 grpId="0" animBg="1"/>
      <p:bldP spid="17"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Resim 9">
            <a:extLst>
              <a:ext uri="{FF2B5EF4-FFF2-40B4-BE49-F238E27FC236}">
                <a16:creationId xmlns:a16="http://schemas.microsoft.com/office/drawing/2014/main" id="{CEE412EA-2117-4F33-9BC2-B5AEF7FF0782}"/>
              </a:ext>
            </a:extLst>
          </p:cNvPr>
          <p:cNvPicPr>
            <a:picLocks noChangeAspect="1"/>
          </p:cNvPicPr>
          <p:nvPr/>
        </p:nvPicPr>
        <p:blipFill>
          <a:blip r:embed="rId2"/>
          <a:stretch>
            <a:fillRect/>
          </a:stretch>
        </p:blipFill>
        <p:spPr>
          <a:xfrm>
            <a:off x="-99290" y="-71934"/>
            <a:ext cx="14024118" cy="7921030"/>
          </a:xfrm>
          <a:prstGeom prst="rect">
            <a:avLst/>
          </a:prstGeom>
        </p:spPr>
      </p:pic>
      <p:sp>
        <p:nvSpPr>
          <p:cNvPr id="3" name="Metin kutusu 2"/>
          <p:cNvSpPr txBox="1"/>
          <p:nvPr/>
        </p:nvSpPr>
        <p:spPr>
          <a:xfrm rot="20567773">
            <a:off x="656840" y="610755"/>
            <a:ext cx="1475789" cy="769441"/>
          </a:xfrm>
          <a:prstGeom prst="rect">
            <a:avLst/>
          </a:prstGeom>
          <a:noFill/>
        </p:spPr>
        <p:txBody>
          <a:bodyPr wrap="none" rtlCol="0">
            <a:spAutoFit/>
          </a:bodyPr>
          <a:lstStyle/>
          <a:p>
            <a:r>
              <a:rPr lang="tr-TR" sz="4400" u="sng" dirty="0">
                <a:solidFill>
                  <a:srgbClr val="FFFF00"/>
                </a:solidFill>
                <a:latin typeface="Yikes!" panose="00000400000000000000" pitchFamily="2" charset="0"/>
              </a:rPr>
              <a:t>Örnek</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8353" y="360189"/>
            <a:ext cx="5544616" cy="5171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Metin kutusu 15"/>
          <p:cNvSpPr txBox="1"/>
          <p:nvPr/>
        </p:nvSpPr>
        <p:spPr>
          <a:xfrm>
            <a:off x="360041" y="5760789"/>
            <a:ext cx="10513168" cy="1938992"/>
          </a:xfrm>
          <a:prstGeom prst="rect">
            <a:avLst/>
          </a:prstGeom>
          <a:noFill/>
        </p:spPr>
        <p:txBody>
          <a:bodyPr wrap="square" rtlCol="0">
            <a:spAutoFit/>
          </a:bodyPr>
          <a:lstStyle/>
          <a:p>
            <a:r>
              <a:rPr lang="tr-TR" sz="4000" dirty="0">
                <a:solidFill>
                  <a:schemeClr val="bg1"/>
                </a:solidFill>
                <a:latin typeface="Monotype Corsiva" panose="03010101010201010101" pitchFamily="66" charset="0"/>
                <a:sym typeface="Wingdings" panose="05000000000000000000" pitchFamily="2" charset="2"/>
              </a:rPr>
              <a:t></a:t>
            </a:r>
            <a:r>
              <a:rPr lang="tr-TR" sz="4000" dirty="0">
                <a:solidFill>
                  <a:srgbClr val="FFFF00"/>
                </a:solidFill>
                <a:latin typeface="Monotype Corsiva" panose="03010101010201010101" pitchFamily="66" charset="0"/>
                <a:sym typeface="Wingdings" panose="05000000000000000000" pitchFamily="2" charset="2"/>
              </a:rPr>
              <a:t>Demirin öz ısısı daha büyük olduğu için sıcaklığı daha geç artacaktır. Bu nedenle demir tencere ocakta daha uzun süre kalmalıdır.</a:t>
            </a:r>
          </a:p>
        </p:txBody>
      </p:sp>
    </p:spTree>
    <p:extLst>
      <p:ext uri="{BB962C8B-B14F-4D97-AF65-F5344CB8AC3E}">
        <p14:creationId xmlns:p14="http://schemas.microsoft.com/office/powerpoint/2010/main" val="660897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6">
                                            <p:txEl>
                                              <p:pRg st="0" end="0"/>
                                            </p:txEl>
                                          </p:spTgt>
                                        </p:tgtEl>
                                        <p:attrNameLst>
                                          <p:attrName>style.visibility</p:attrName>
                                        </p:attrNameLst>
                                      </p:cBhvr>
                                      <p:to>
                                        <p:strVal val="visible"/>
                                      </p:to>
                                    </p:set>
                                    <p:animEffect transition="in" filter="fade">
                                      <p:cBhvr>
                                        <p:cTn id="14"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Resim 18">
            <a:extLst>
              <a:ext uri="{FF2B5EF4-FFF2-40B4-BE49-F238E27FC236}">
                <a16:creationId xmlns:a16="http://schemas.microsoft.com/office/drawing/2014/main" id="{FCFDAE4D-0C00-44E7-9223-B65F60F3C575}"/>
              </a:ext>
            </a:extLst>
          </p:cNvPr>
          <p:cNvPicPr>
            <a:picLocks noChangeAspect="1"/>
          </p:cNvPicPr>
          <p:nvPr/>
        </p:nvPicPr>
        <p:blipFill>
          <a:blip r:embed="rId2"/>
          <a:stretch>
            <a:fillRect/>
          </a:stretch>
        </p:blipFill>
        <p:spPr>
          <a:xfrm>
            <a:off x="-99290" y="-71934"/>
            <a:ext cx="14024118" cy="7921030"/>
          </a:xfrm>
          <a:prstGeom prst="rect">
            <a:avLst/>
          </a:prstGeom>
        </p:spPr>
      </p:pic>
      <p:sp>
        <p:nvSpPr>
          <p:cNvPr id="3" name="Dikdörtgen 2"/>
          <p:cNvSpPr/>
          <p:nvPr/>
        </p:nvSpPr>
        <p:spPr>
          <a:xfrm>
            <a:off x="2736305" y="864245"/>
            <a:ext cx="1728192" cy="18475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Dikdörtgen 3"/>
          <p:cNvSpPr/>
          <p:nvPr/>
        </p:nvSpPr>
        <p:spPr>
          <a:xfrm>
            <a:off x="2736305" y="1788028"/>
            <a:ext cx="1728192" cy="9237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100 g</a:t>
            </a:r>
          </a:p>
          <a:p>
            <a:pPr algn="ctr"/>
            <a:r>
              <a:rPr lang="tr-TR" dirty="0"/>
              <a:t>su</a:t>
            </a:r>
          </a:p>
        </p:txBody>
      </p:sp>
      <p:sp>
        <p:nvSpPr>
          <p:cNvPr id="16" name="Dikdörtgen 15"/>
          <p:cNvSpPr/>
          <p:nvPr/>
        </p:nvSpPr>
        <p:spPr>
          <a:xfrm>
            <a:off x="4581038" y="859132"/>
            <a:ext cx="1728192" cy="18475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8" name="Dikdörtgen 17"/>
          <p:cNvSpPr/>
          <p:nvPr/>
        </p:nvSpPr>
        <p:spPr>
          <a:xfrm>
            <a:off x="4581038" y="1296293"/>
            <a:ext cx="1728192" cy="14104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150 g</a:t>
            </a:r>
          </a:p>
          <a:p>
            <a:pPr algn="ctr"/>
            <a:r>
              <a:rPr lang="tr-TR" dirty="0"/>
              <a:t>su</a:t>
            </a:r>
          </a:p>
        </p:txBody>
      </p:sp>
      <p:sp>
        <p:nvSpPr>
          <p:cNvPr id="21" name="Dikdörtgen 20"/>
          <p:cNvSpPr/>
          <p:nvPr/>
        </p:nvSpPr>
        <p:spPr>
          <a:xfrm>
            <a:off x="6480721" y="864245"/>
            <a:ext cx="1728192" cy="18475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2" name="Dikdörtgen 21"/>
          <p:cNvSpPr/>
          <p:nvPr/>
        </p:nvSpPr>
        <p:spPr>
          <a:xfrm>
            <a:off x="6480721" y="864246"/>
            <a:ext cx="1728192" cy="18475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200 g</a:t>
            </a:r>
          </a:p>
          <a:p>
            <a:pPr algn="ctr"/>
            <a:r>
              <a:rPr lang="tr-TR" dirty="0"/>
              <a:t>su</a:t>
            </a:r>
          </a:p>
        </p:txBody>
      </p:sp>
      <p:sp>
        <p:nvSpPr>
          <p:cNvPr id="5" name="Metin kutusu 4"/>
          <p:cNvSpPr txBox="1"/>
          <p:nvPr/>
        </p:nvSpPr>
        <p:spPr>
          <a:xfrm>
            <a:off x="3435131" y="2774066"/>
            <a:ext cx="425116" cy="707886"/>
          </a:xfrm>
          <a:prstGeom prst="rect">
            <a:avLst/>
          </a:prstGeom>
          <a:noFill/>
        </p:spPr>
        <p:txBody>
          <a:bodyPr wrap="none" rtlCol="0">
            <a:spAutoFit/>
          </a:bodyPr>
          <a:lstStyle/>
          <a:p>
            <a:r>
              <a:rPr lang="tr-TR" sz="4000" dirty="0">
                <a:solidFill>
                  <a:schemeClr val="bg1"/>
                </a:solidFill>
                <a:latin typeface="Times New Roman" panose="02020603050405020304" pitchFamily="18" charset="0"/>
                <a:cs typeface="Times New Roman" panose="02020603050405020304" pitchFamily="18" charset="0"/>
              </a:rPr>
              <a:t>I</a:t>
            </a:r>
            <a:r>
              <a:rPr lang="tr-TR" dirty="0"/>
              <a:t> </a:t>
            </a:r>
          </a:p>
        </p:txBody>
      </p:sp>
      <p:sp>
        <p:nvSpPr>
          <p:cNvPr id="23" name="Metin kutusu 22"/>
          <p:cNvSpPr txBox="1"/>
          <p:nvPr/>
        </p:nvSpPr>
        <p:spPr>
          <a:xfrm>
            <a:off x="5146815" y="2774066"/>
            <a:ext cx="596638" cy="707886"/>
          </a:xfrm>
          <a:prstGeom prst="rect">
            <a:avLst/>
          </a:prstGeom>
          <a:noFill/>
        </p:spPr>
        <p:txBody>
          <a:bodyPr wrap="none" rtlCol="0">
            <a:spAutoFit/>
          </a:bodyPr>
          <a:lstStyle/>
          <a:p>
            <a:r>
              <a:rPr lang="tr-TR" sz="4000" dirty="0">
                <a:solidFill>
                  <a:schemeClr val="bg1"/>
                </a:solidFill>
                <a:latin typeface="Times New Roman" panose="02020603050405020304" pitchFamily="18" charset="0"/>
                <a:cs typeface="Times New Roman" panose="02020603050405020304" pitchFamily="18" charset="0"/>
              </a:rPr>
              <a:t>II</a:t>
            </a:r>
            <a:r>
              <a:rPr lang="tr-TR" dirty="0"/>
              <a:t> </a:t>
            </a:r>
          </a:p>
        </p:txBody>
      </p:sp>
      <p:sp>
        <p:nvSpPr>
          <p:cNvPr id="24" name="Metin kutusu 23"/>
          <p:cNvSpPr txBox="1"/>
          <p:nvPr/>
        </p:nvSpPr>
        <p:spPr>
          <a:xfrm>
            <a:off x="6960737" y="2774066"/>
            <a:ext cx="768159" cy="707886"/>
          </a:xfrm>
          <a:prstGeom prst="rect">
            <a:avLst/>
          </a:prstGeom>
          <a:noFill/>
        </p:spPr>
        <p:txBody>
          <a:bodyPr wrap="none" rtlCol="0">
            <a:spAutoFit/>
          </a:bodyPr>
          <a:lstStyle/>
          <a:p>
            <a:r>
              <a:rPr lang="tr-TR" sz="4000" dirty="0">
                <a:solidFill>
                  <a:schemeClr val="bg1"/>
                </a:solidFill>
                <a:latin typeface="Times New Roman" panose="02020603050405020304" pitchFamily="18" charset="0"/>
                <a:cs typeface="Times New Roman" panose="02020603050405020304" pitchFamily="18" charset="0"/>
              </a:rPr>
              <a:t>III</a:t>
            </a:r>
            <a:r>
              <a:rPr lang="tr-TR" dirty="0"/>
              <a:t> </a:t>
            </a:r>
          </a:p>
        </p:txBody>
      </p:sp>
      <p:sp>
        <p:nvSpPr>
          <p:cNvPr id="25" name="Metin kutusu 24"/>
          <p:cNvSpPr txBox="1"/>
          <p:nvPr/>
        </p:nvSpPr>
        <p:spPr>
          <a:xfrm>
            <a:off x="155575" y="3481952"/>
            <a:ext cx="10225137" cy="1323439"/>
          </a:xfrm>
          <a:prstGeom prst="rect">
            <a:avLst/>
          </a:prstGeom>
          <a:noFill/>
        </p:spPr>
        <p:txBody>
          <a:bodyPr wrap="square" rtlCol="0">
            <a:spAutoFit/>
          </a:bodyPr>
          <a:lstStyle/>
          <a:p>
            <a:pPr marL="742950" indent="-742950">
              <a:buFont typeface="Wingdings" panose="05000000000000000000" pitchFamily="2" charset="2"/>
              <a:buChar char="ü"/>
            </a:pPr>
            <a:r>
              <a:rPr lang="tr-TR" sz="4000" dirty="0">
                <a:solidFill>
                  <a:schemeClr val="bg1"/>
                </a:solidFill>
                <a:latin typeface="Monotype Corsiva" panose="03010101010201010101" pitchFamily="66" charset="0"/>
              </a:rPr>
              <a:t>Yukarıda üç farklı kapta bulunan suların öz ısılarını sıralayınız.</a:t>
            </a:r>
          </a:p>
        </p:txBody>
      </p:sp>
      <p:sp>
        <p:nvSpPr>
          <p:cNvPr id="26" name="Metin kutusu 25"/>
          <p:cNvSpPr txBox="1"/>
          <p:nvPr/>
        </p:nvSpPr>
        <p:spPr>
          <a:xfrm>
            <a:off x="360041" y="4805391"/>
            <a:ext cx="10513168" cy="707886"/>
          </a:xfrm>
          <a:prstGeom prst="rect">
            <a:avLst/>
          </a:prstGeom>
          <a:noFill/>
        </p:spPr>
        <p:txBody>
          <a:bodyPr wrap="square" rtlCol="0">
            <a:spAutoFit/>
          </a:bodyPr>
          <a:lstStyle/>
          <a:p>
            <a:r>
              <a:rPr lang="tr-TR" sz="4000" dirty="0">
                <a:solidFill>
                  <a:srgbClr val="FFFF00"/>
                </a:solidFill>
                <a:latin typeface="Monotype Corsiva" panose="03010101010201010101" pitchFamily="66" charset="0"/>
                <a:sym typeface="Wingdings" panose="05000000000000000000" pitchFamily="2" charset="2"/>
              </a:rPr>
              <a:t>Öz ısı madde miktarına bağlı değildir. </a:t>
            </a:r>
          </a:p>
        </p:txBody>
      </p:sp>
      <p:sp>
        <p:nvSpPr>
          <p:cNvPr id="10" name="Dikdörtgen 9"/>
          <p:cNvSpPr/>
          <p:nvPr/>
        </p:nvSpPr>
        <p:spPr>
          <a:xfrm>
            <a:off x="2625432" y="6120829"/>
            <a:ext cx="5715026" cy="707886"/>
          </a:xfrm>
          <a:prstGeom prst="rect">
            <a:avLst/>
          </a:prstGeom>
        </p:spPr>
        <p:txBody>
          <a:bodyPr wrap="none">
            <a:spAutoFit/>
          </a:bodyPr>
          <a:lstStyle/>
          <a:p>
            <a:r>
              <a:rPr lang="tr-TR" sz="4000" dirty="0">
                <a:solidFill>
                  <a:schemeClr val="bg1"/>
                </a:solidFill>
                <a:latin typeface="Monotype Corsiva" panose="03010101010201010101" pitchFamily="66" charset="0"/>
                <a:sym typeface="Wingdings" panose="05000000000000000000" pitchFamily="2" charset="2"/>
              </a:rPr>
              <a:t>ÖZ ISI; I=II=III=4,18 J/</a:t>
            </a:r>
            <a:r>
              <a:rPr lang="tr-TR" sz="4000" dirty="0" err="1">
                <a:solidFill>
                  <a:schemeClr val="bg1"/>
                </a:solidFill>
                <a:latin typeface="Monotype Corsiva" panose="03010101010201010101" pitchFamily="66" charset="0"/>
                <a:sym typeface="Wingdings" panose="05000000000000000000" pitchFamily="2" charset="2"/>
              </a:rPr>
              <a:t>g°C</a:t>
            </a:r>
            <a:endParaRPr lang="tr-TR" sz="4000" dirty="0">
              <a:solidFill>
                <a:schemeClr val="bg1"/>
              </a:solidFill>
              <a:latin typeface="Monotype Corsiva" panose="03010101010201010101" pitchFamily="66" charset="0"/>
              <a:sym typeface="Wingdings" panose="05000000000000000000" pitchFamily="2" charset="2"/>
            </a:endParaRPr>
          </a:p>
        </p:txBody>
      </p:sp>
    </p:spTree>
    <p:extLst>
      <p:ext uri="{BB962C8B-B14F-4D97-AF65-F5344CB8AC3E}">
        <p14:creationId xmlns:p14="http://schemas.microsoft.com/office/powerpoint/2010/main" val="558133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1000"/>
                                        <p:tgtEl>
                                          <p:spTgt spid="18"/>
                                        </p:tgtEl>
                                      </p:cBhvr>
                                    </p:animEffect>
                                    <p:anim calcmode="lin" valueType="num">
                                      <p:cBhvr>
                                        <p:cTn id="23" dur="1000" fill="hold"/>
                                        <p:tgtEl>
                                          <p:spTgt spid="18"/>
                                        </p:tgtEl>
                                        <p:attrNameLst>
                                          <p:attrName>ppt_x</p:attrName>
                                        </p:attrNameLst>
                                      </p:cBhvr>
                                      <p:tavLst>
                                        <p:tav tm="0">
                                          <p:val>
                                            <p:strVal val="#ppt_x"/>
                                          </p:val>
                                        </p:tav>
                                        <p:tav tm="100000">
                                          <p:val>
                                            <p:strVal val="#ppt_x"/>
                                          </p:val>
                                        </p:tav>
                                      </p:tavLst>
                                    </p:anim>
                                    <p:anim calcmode="lin" valueType="num">
                                      <p:cBhvr>
                                        <p:cTn id="24" dur="1000" fill="hold"/>
                                        <p:tgtEl>
                                          <p:spTgt spid="18"/>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000"/>
                                        <p:tgtEl>
                                          <p:spTgt spid="22"/>
                                        </p:tgtEl>
                                      </p:cBhvr>
                                    </p:animEffect>
                                    <p:anim calcmode="lin" valueType="num">
                                      <p:cBhvr>
                                        <p:cTn id="33" dur="1000" fill="hold"/>
                                        <p:tgtEl>
                                          <p:spTgt spid="22"/>
                                        </p:tgtEl>
                                        <p:attrNameLst>
                                          <p:attrName>ppt_x</p:attrName>
                                        </p:attrNameLst>
                                      </p:cBhvr>
                                      <p:tavLst>
                                        <p:tav tm="0">
                                          <p:val>
                                            <p:strVal val="#ppt_x"/>
                                          </p:val>
                                        </p:tav>
                                        <p:tav tm="100000">
                                          <p:val>
                                            <p:strVal val="#ppt_x"/>
                                          </p:val>
                                        </p:tav>
                                      </p:tavLst>
                                    </p:anim>
                                    <p:anim calcmode="lin" valueType="num">
                                      <p:cBhvr>
                                        <p:cTn id="34" dur="1000" fill="hold"/>
                                        <p:tgtEl>
                                          <p:spTgt spid="2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1000"/>
                                        <p:tgtEl>
                                          <p:spTgt spid="5"/>
                                        </p:tgtEl>
                                      </p:cBhvr>
                                    </p:animEffect>
                                    <p:anim calcmode="lin" valueType="num">
                                      <p:cBhvr>
                                        <p:cTn id="38" dur="1000" fill="hold"/>
                                        <p:tgtEl>
                                          <p:spTgt spid="5"/>
                                        </p:tgtEl>
                                        <p:attrNameLst>
                                          <p:attrName>ppt_x</p:attrName>
                                        </p:attrNameLst>
                                      </p:cBhvr>
                                      <p:tavLst>
                                        <p:tav tm="0">
                                          <p:val>
                                            <p:strVal val="#ppt_x"/>
                                          </p:val>
                                        </p:tav>
                                        <p:tav tm="100000">
                                          <p:val>
                                            <p:strVal val="#ppt_x"/>
                                          </p:val>
                                        </p:tav>
                                      </p:tavLst>
                                    </p:anim>
                                    <p:anim calcmode="lin" valueType="num">
                                      <p:cBhvr>
                                        <p:cTn id="39" dur="1000" fill="hold"/>
                                        <p:tgtEl>
                                          <p:spTgt spid="5"/>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1000"/>
                                        <p:tgtEl>
                                          <p:spTgt spid="23"/>
                                        </p:tgtEl>
                                      </p:cBhvr>
                                    </p:animEffect>
                                    <p:anim calcmode="lin" valueType="num">
                                      <p:cBhvr>
                                        <p:cTn id="43" dur="1000" fill="hold"/>
                                        <p:tgtEl>
                                          <p:spTgt spid="23"/>
                                        </p:tgtEl>
                                        <p:attrNameLst>
                                          <p:attrName>ppt_x</p:attrName>
                                        </p:attrNameLst>
                                      </p:cBhvr>
                                      <p:tavLst>
                                        <p:tav tm="0">
                                          <p:val>
                                            <p:strVal val="#ppt_x"/>
                                          </p:val>
                                        </p:tav>
                                        <p:tav tm="100000">
                                          <p:val>
                                            <p:strVal val="#ppt_x"/>
                                          </p:val>
                                        </p:tav>
                                      </p:tavLst>
                                    </p:anim>
                                    <p:anim calcmode="lin" valueType="num">
                                      <p:cBhvr>
                                        <p:cTn id="44" dur="1000" fill="hold"/>
                                        <p:tgtEl>
                                          <p:spTgt spid="2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1000"/>
                            </p:stCondLst>
                            <p:childTnLst>
                              <p:par>
                                <p:cTn id="51" presetID="42" presetClass="entr" presetSubtype="0"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fade">
                                      <p:cBhvr>
                                        <p:cTn id="53" dur="1000"/>
                                        <p:tgtEl>
                                          <p:spTgt spid="25"/>
                                        </p:tgtEl>
                                      </p:cBhvr>
                                    </p:animEffect>
                                    <p:anim calcmode="lin" valueType="num">
                                      <p:cBhvr>
                                        <p:cTn id="54" dur="1000" fill="hold"/>
                                        <p:tgtEl>
                                          <p:spTgt spid="25"/>
                                        </p:tgtEl>
                                        <p:attrNameLst>
                                          <p:attrName>ppt_x</p:attrName>
                                        </p:attrNameLst>
                                      </p:cBhvr>
                                      <p:tavLst>
                                        <p:tav tm="0">
                                          <p:val>
                                            <p:strVal val="#ppt_x"/>
                                          </p:val>
                                        </p:tav>
                                        <p:tav tm="100000">
                                          <p:val>
                                            <p:strVal val="#ppt_x"/>
                                          </p:val>
                                        </p:tav>
                                      </p:tavLst>
                                    </p:anim>
                                    <p:anim calcmode="lin" valueType="num">
                                      <p:cBhvr>
                                        <p:cTn id="5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25">
                                            <p:txEl>
                                              <p:pRg st="0" end="0"/>
                                            </p:txEl>
                                          </p:spTgt>
                                        </p:tgtEl>
                                        <p:attrNameLst>
                                          <p:attrName>style.visibility</p:attrName>
                                        </p:attrNameLst>
                                      </p:cBhvr>
                                      <p:to>
                                        <p:strVal val="visible"/>
                                      </p:to>
                                    </p:set>
                                    <p:animEffect transition="in" filter="fade">
                                      <p:cBhvr>
                                        <p:cTn id="60" dur="500"/>
                                        <p:tgtEl>
                                          <p:spTgt spid="25">
                                            <p:txEl>
                                              <p:pRg st="0" end="0"/>
                                            </p:txEl>
                                          </p:spTgt>
                                        </p:tgtEl>
                                      </p:cBhvr>
                                    </p:animEffect>
                                  </p:childTnLst>
                                </p:cTn>
                              </p:par>
                            </p:childTnLst>
                          </p:cTn>
                        </p:par>
                        <p:par>
                          <p:cTn id="61" fill="hold">
                            <p:stCondLst>
                              <p:cond delay="5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26">
                                            <p:txEl>
                                              <p:pRg st="0" end="0"/>
                                            </p:txEl>
                                          </p:spTgt>
                                        </p:tgtEl>
                                        <p:attrNameLst>
                                          <p:attrName>style.visibility</p:attrName>
                                        </p:attrNameLst>
                                      </p:cBhvr>
                                      <p:to>
                                        <p:strVal val="visible"/>
                                      </p:to>
                                    </p:set>
                                    <p:animEffect transition="in" filter="fade">
                                      <p:cBhvr>
                                        <p:cTn id="71" dur="500"/>
                                        <p:tgtEl>
                                          <p:spTgt spid="26">
                                            <p:txEl>
                                              <p:pRg st="0" end="0"/>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2" presetClass="entr" presetSubtype="4" fill="hold" grpId="0" nodeType="click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additive="base">
                                        <p:cTn id="76" dur="500" fill="hold"/>
                                        <p:tgtEl>
                                          <p:spTgt spid="10"/>
                                        </p:tgtEl>
                                        <p:attrNameLst>
                                          <p:attrName>ppt_x</p:attrName>
                                        </p:attrNameLst>
                                      </p:cBhvr>
                                      <p:tavLst>
                                        <p:tav tm="0">
                                          <p:val>
                                            <p:strVal val="#ppt_x"/>
                                          </p:val>
                                        </p:tav>
                                        <p:tav tm="100000">
                                          <p:val>
                                            <p:strVal val="#ppt_x"/>
                                          </p:val>
                                        </p:tav>
                                      </p:tavLst>
                                    </p:anim>
                                    <p:anim calcmode="lin" valueType="num">
                                      <p:cBhvr additive="base">
                                        <p:cTn id="7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16" grpId="0" animBg="1"/>
      <p:bldP spid="18" grpId="0" animBg="1"/>
      <p:bldP spid="21" grpId="0" animBg="1"/>
      <p:bldP spid="22" grpId="0" animBg="1"/>
      <p:bldP spid="5" grpId="0"/>
      <p:bldP spid="23" grpId="0"/>
      <p:bldP spid="24" grpId="0"/>
      <p:bldP spid="25" grpId="0"/>
      <p:bldP spid="26"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Resim 9">
            <a:extLst>
              <a:ext uri="{FF2B5EF4-FFF2-40B4-BE49-F238E27FC236}">
                <a16:creationId xmlns:a16="http://schemas.microsoft.com/office/drawing/2014/main" id="{EE167BD1-718D-4F71-8F48-8990ED9E3041}"/>
              </a:ext>
            </a:extLst>
          </p:cNvPr>
          <p:cNvPicPr>
            <a:picLocks noChangeAspect="1"/>
          </p:cNvPicPr>
          <p:nvPr/>
        </p:nvPicPr>
        <p:blipFill>
          <a:blip r:embed="rId2"/>
          <a:stretch>
            <a:fillRect/>
          </a:stretch>
        </p:blipFill>
        <p:spPr>
          <a:xfrm>
            <a:off x="-99290" y="-71934"/>
            <a:ext cx="14024118" cy="7921030"/>
          </a:xfrm>
          <a:prstGeom prst="rect">
            <a:avLst/>
          </a:prstGeom>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070" y="104065"/>
            <a:ext cx="5024011" cy="37534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17209" y="104065"/>
            <a:ext cx="4896645" cy="37534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Dikdörtgen 1">
            <a:extLst>
              <a:ext uri="{FF2B5EF4-FFF2-40B4-BE49-F238E27FC236}">
                <a16:creationId xmlns:a16="http://schemas.microsoft.com/office/drawing/2014/main" id="{498E5C5F-5D78-4C7A-BEEF-CDD614C64AA4}"/>
              </a:ext>
            </a:extLst>
          </p:cNvPr>
          <p:cNvSpPr/>
          <p:nvPr/>
        </p:nvSpPr>
        <p:spPr>
          <a:xfrm>
            <a:off x="405349" y="4033524"/>
            <a:ext cx="10008505" cy="3785652"/>
          </a:xfrm>
          <a:prstGeom prst="rect">
            <a:avLst/>
          </a:prstGeom>
        </p:spPr>
        <p:txBody>
          <a:bodyPr wrap="square">
            <a:spAutoFit/>
          </a:bodyPr>
          <a:lstStyle/>
          <a:p>
            <a:r>
              <a:rPr lang="tr-TR" sz="4000" dirty="0">
                <a:solidFill>
                  <a:srgbClr val="FFFF00"/>
                </a:solidFill>
                <a:latin typeface="Monotype Corsiva" panose="03010101010201010101" pitchFamily="66" charset="0"/>
              </a:rPr>
              <a:t>Denizler karalara göre geç ısınır, geç soğur. Bunun nedeni suyun öz ısısının büyük olmasıdır. Sular geç ısındığı için denizden karaya doğru serin rüzgârlar eserken (gündüz meltemi), akşamları karalar çabuk soğuyup sular geç soğuduğu için bu sefer rüzgâr (gece meltemi) karadan denize doğru oluşmaktadır. </a:t>
            </a:r>
          </a:p>
        </p:txBody>
      </p:sp>
    </p:spTree>
    <p:extLst>
      <p:ext uri="{BB962C8B-B14F-4D97-AF65-F5344CB8AC3E}">
        <p14:creationId xmlns:p14="http://schemas.microsoft.com/office/powerpoint/2010/main" val="3052710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barn(inVertical)">
                                      <p:cBhvr>
                                        <p:cTn id="7" dur="500"/>
                                        <p:tgtEl>
                                          <p:spTgt spid="51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A076B2A4-BE15-4908-8E55-9F09715DBB5E}"/>
              </a:ext>
            </a:extLst>
          </p:cNvPr>
          <p:cNvPicPr>
            <a:picLocks noChangeAspect="1"/>
          </p:cNvPicPr>
          <p:nvPr/>
        </p:nvPicPr>
        <p:blipFill>
          <a:blip r:embed="rId2"/>
          <a:stretch>
            <a:fillRect/>
          </a:stretch>
        </p:blipFill>
        <p:spPr>
          <a:xfrm>
            <a:off x="-99290" y="-71934"/>
            <a:ext cx="14024118" cy="7921030"/>
          </a:xfrm>
          <a:prstGeom prst="rect">
            <a:avLst/>
          </a:prstGeom>
        </p:spPr>
      </p:pic>
      <p:sp>
        <p:nvSpPr>
          <p:cNvPr id="6" name="Dikdörtgen 5">
            <a:extLst>
              <a:ext uri="{FF2B5EF4-FFF2-40B4-BE49-F238E27FC236}">
                <a16:creationId xmlns:a16="http://schemas.microsoft.com/office/drawing/2014/main" id="{FCC429EC-E531-4638-B33D-E8EF42BB5458}"/>
              </a:ext>
            </a:extLst>
          </p:cNvPr>
          <p:cNvSpPr/>
          <p:nvPr/>
        </p:nvSpPr>
        <p:spPr>
          <a:xfrm>
            <a:off x="1080121" y="4680669"/>
            <a:ext cx="9361040" cy="1323439"/>
          </a:xfrm>
          <a:prstGeom prst="rect">
            <a:avLst/>
          </a:prstGeom>
        </p:spPr>
        <p:txBody>
          <a:bodyPr wrap="square">
            <a:spAutoFit/>
          </a:bodyPr>
          <a:lstStyle/>
          <a:p>
            <a:r>
              <a:rPr lang="tr-TR" sz="4000" dirty="0">
                <a:solidFill>
                  <a:srgbClr val="FFFF00"/>
                </a:solidFill>
                <a:latin typeface="Monotype Corsiva" panose="03010101010201010101" pitchFamily="66" charset="0"/>
              </a:rPr>
              <a:t>Peynirli gözleme patatesli gözlemeden çabuk soğur. Çünkü öz ısısı küçüktür.</a:t>
            </a:r>
          </a:p>
        </p:txBody>
      </p:sp>
      <p:pic>
        <p:nvPicPr>
          <p:cNvPr id="1026" name="Picture 2">
            <a:extLst>
              <a:ext uri="{FF2B5EF4-FFF2-40B4-BE49-F238E27FC236}">
                <a16:creationId xmlns:a16="http://schemas.microsoft.com/office/drawing/2014/main" id="{F718F681-4AB7-4E53-911B-6652082DF00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191" r="8054"/>
          <a:stretch/>
        </p:blipFill>
        <p:spPr bwMode="auto">
          <a:xfrm>
            <a:off x="677489" y="580306"/>
            <a:ext cx="4867128" cy="330827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PEYNİRLİ PATATESLİ GÖZLEME ile ilgili görsel sonucu">
            <a:extLst>
              <a:ext uri="{FF2B5EF4-FFF2-40B4-BE49-F238E27FC236}">
                <a16:creationId xmlns:a16="http://schemas.microsoft.com/office/drawing/2014/main" id="{AAA0BE64-569F-4084-A6A8-CEADEBC793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1611" y="580306"/>
            <a:ext cx="4959774" cy="330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57921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Resim 10">
            <a:extLst>
              <a:ext uri="{FF2B5EF4-FFF2-40B4-BE49-F238E27FC236}">
                <a16:creationId xmlns:a16="http://schemas.microsoft.com/office/drawing/2014/main" id="{41260FA5-47EE-4145-891A-CA8B6A30151C}"/>
              </a:ext>
            </a:extLst>
          </p:cNvPr>
          <p:cNvPicPr>
            <a:picLocks noChangeAspect="1"/>
          </p:cNvPicPr>
          <p:nvPr/>
        </p:nvPicPr>
        <p:blipFill>
          <a:blip r:embed="rId2"/>
          <a:stretch>
            <a:fillRect/>
          </a:stretch>
        </p:blipFill>
        <p:spPr>
          <a:xfrm>
            <a:off x="-99290" y="-71934"/>
            <a:ext cx="14024118" cy="7921030"/>
          </a:xfrm>
          <a:prstGeom prst="rect">
            <a:avLst/>
          </a:prstGeom>
        </p:spPr>
      </p:pic>
      <p:sp>
        <p:nvSpPr>
          <p:cNvPr id="3" name="Metin kutusu 2"/>
          <p:cNvSpPr txBox="1"/>
          <p:nvPr/>
        </p:nvSpPr>
        <p:spPr>
          <a:xfrm rot="20567773">
            <a:off x="656840" y="610755"/>
            <a:ext cx="1475789" cy="769441"/>
          </a:xfrm>
          <a:prstGeom prst="rect">
            <a:avLst/>
          </a:prstGeom>
          <a:noFill/>
        </p:spPr>
        <p:txBody>
          <a:bodyPr wrap="none" rtlCol="0">
            <a:spAutoFit/>
          </a:bodyPr>
          <a:lstStyle/>
          <a:p>
            <a:r>
              <a:rPr lang="tr-TR" sz="4400" u="sng" dirty="0">
                <a:solidFill>
                  <a:srgbClr val="FFFF00"/>
                </a:solidFill>
                <a:latin typeface="Yikes!" panose="00000400000000000000" pitchFamily="2" charset="0"/>
              </a:rPr>
              <a:t>Örnek</a:t>
            </a:r>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8202948"/>
            <a:ext cx="4464497" cy="61112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84377" y="535359"/>
            <a:ext cx="4968552" cy="6801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val 1">
            <a:extLst>
              <a:ext uri="{FF2B5EF4-FFF2-40B4-BE49-F238E27FC236}">
                <a16:creationId xmlns:a16="http://schemas.microsoft.com/office/drawing/2014/main" id="{831FC607-C67B-497C-AB70-A6C1E183D766}"/>
              </a:ext>
            </a:extLst>
          </p:cNvPr>
          <p:cNvSpPr/>
          <p:nvPr/>
        </p:nvSpPr>
        <p:spPr>
          <a:xfrm>
            <a:off x="5688633" y="4918397"/>
            <a:ext cx="349188" cy="3383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Tree>
    <p:extLst>
      <p:ext uri="{BB962C8B-B14F-4D97-AF65-F5344CB8AC3E}">
        <p14:creationId xmlns:p14="http://schemas.microsoft.com/office/powerpoint/2010/main" val="1676874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etin kutusu 7"/>
          <p:cNvSpPr txBox="1"/>
          <p:nvPr/>
        </p:nvSpPr>
        <p:spPr>
          <a:xfrm>
            <a:off x="11284667" y="3394590"/>
            <a:ext cx="2135521" cy="1323439"/>
          </a:xfrm>
          <a:prstGeom prst="rect">
            <a:avLst/>
          </a:prstGeom>
          <a:noFill/>
        </p:spPr>
        <p:txBody>
          <a:bodyPr wrap="none" rtlCol="0">
            <a:spAutoFit/>
          </a:bodyPr>
          <a:lstStyle/>
          <a:p>
            <a:pPr algn="ctr"/>
            <a:r>
              <a:rPr lang="tr-TR" sz="4000" dirty="0">
                <a:solidFill>
                  <a:schemeClr val="accent2">
                    <a:lumMod val="40000"/>
                    <a:lumOff val="60000"/>
                  </a:schemeClr>
                </a:solidFill>
                <a:effectLst>
                  <a:outerShdw blurRad="38100" dist="38100" dir="2700000" algn="tl">
                    <a:srgbClr val="000000">
                      <a:alpha val="43137"/>
                    </a:srgbClr>
                  </a:outerShdw>
                </a:effectLst>
                <a:latin typeface="Back to Black Demo" pitchFamily="2" charset="0"/>
              </a:rPr>
              <a:t>Fen</a:t>
            </a:r>
          </a:p>
          <a:p>
            <a:pPr algn="ctr"/>
            <a:r>
              <a:rPr lang="tr-TR" sz="4000" dirty="0">
                <a:solidFill>
                  <a:schemeClr val="accent2">
                    <a:lumMod val="40000"/>
                    <a:lumOff val="60000"/>
                  </a:schemeClr>
                </a:solidFill>
                <a:effectLst>
                  <a:outerShdw blurRad="38100" dist="38100" dir="2700000" algn="tl">
                    <a:srgbClr val="000000">
                      <a:alpha val="43137"/>
                    </a:srgbClr>
                  </a:outerShdw>
                </a:effectLst>
                <a:latin typeface="Back to Black Demo" pitchFamily="2" charset="0"/>
              </a:rPr>
              <a:t> Bilimleri</a:t>
            </a:r>
          </a:p>
        </p:txBody>
      </p:sp>
      <p:sp>
        <p:nvSpPr>
          <p:cNvPr id="10" name="Metin kutusu 9"/>
          <p:cNvSpPr txBox="1"/>
          <p:nvPr/>
        </p:nvSpPr>
        <p:spPr>
          <a:xfrm>
            <a:off x="11894271" y="4967828"/>
            <a:ext cx="901209" cy="584775"/>
          </a:xfrm>
          <a:prstGeom prst="rect">
            <a:avLst/>
          </a:prstGeom>
          <a:noFill/>
        </p:spPr>
        <p:txBody>
          <a:bodyPr wrap="none" rtlCol="0">
            <a:spAutoFit/>
          </a:bodyPr>
          <a:lstStyle/>
          <a:p>
            <a:pPr algn="ctr"/>
            <a:r>
              <a:rPr lang="tr-TR" sz="3200" dirty="0" err="1">
                <a:solidFill>
                  <a:schemeClr val="bg1"/>
                </a:solidFill>
                <a:effectLst>
                  <a:outerShdw blurRad="38100" dist="38100" dir="2700000" algn="tl">
                    <a:srgbClr val="000000">
                      <a:alpha val="43137"/>
                    </a:srgbClr>
                  </a:outerShdw>
                </a:effectLst>
                <a:latin typeface="beer money" panose="02000505060000020004" pitchFamily="2" charset="0"/>
              </a:rPr>
              <a:t>Özısı</a:t>
            </a:r>
            <a:endParaRPr lang="tr-TR" sz="3200" dirty="0">
              <a:solidFill>
                <a:schemeClr val="bg1"/>
              </a:solidFill>
              <a:effectLst>
                <a:outerShdw blurRad="38100" dist="38100" dir="2700000" algn="tl">
                  <a:srgbClr val="000000">
                    <a:alpha val="43137"/>
                  </a:srgbClr>
                </a:outerShdw>
              </a:effectLst>
              <a:latin typeface="beer money" panose="02000505060000020004" pitchFamily="2" charset="0"/>
            </a:endParaRPr>
          </a:p>
        </p:txBody>
      </p:sp>
      <p:pic>
        <p:nvPicPr>
          <p:cNvPr id="7" name="Resim 6">
            <a:extLst>
              <a:ext uri="{FF2B5EF4-FFF2-40B4-BE49-F238E27FC236}">
                <a16:creationId xmlns:a16="http://schemas.microsoft.com/office/drawing/2014/main" id="{5D4CB010-CB76-4C50-A377-86D144D0A2DD}"/>
              </a:ext>
            </a:extLst>
          </p:cNvPr>
          <p:cNvPicPr>
            <a:picLocks noChangeAspect="1"/>
          </p:cNvPicPr>
          <p:nvPr/>
        </p:nvPicPr>
        <p:blipFill>
          <a:blip r:embed="rId2"/>
          <a:stretch>
            <a:fillRect/>
          </a:stretch>
        </p:blipFill>
        <p:spPr>
          <a:xfrm>
            <a:off x="-377105" y="-143867"/>
            <a:ext cx="14202643" cy="8053300"/>
          </a:xfrm>
          <a:prstGeom prst="rect">
            <a:avLst/>
          </a:prstGeom>
        </p:spPr>
      </p:pic>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8202948"/>
            <a:ext cx="4464497" cy="61112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Resim 1">
            <a:extLst>
              <a:ext uri="{FF2B5EF4-FFF2-40B4-BE49-F238E27FC236}">
                <a16:creationId xmlns:a16="http://schemas.microsoft.com/office/drawing/2014/main" id="{0F185C18-CA27-43CC-BB6B-31096B2200EB}"/>
              </a:ext>
            </a:extLst>
          </p:cNvPr>
          <p:cNvPicPr>
            <a:picLocks noChangeAspect="1"/>
          </p:cNvPicPr>
          <p:nvPr/>
        </p:nvPicPr>
        <p:blipFill>
          <a:blip r:embed="rId4"/>
          <a:stretch>
            <a:fillRect/>
          </a:stretch>
        </p:blipFill>
        <p:spPr>
          <a:xfrm>
            <a:off x="464998" y="1260925"/>
            <a:ext cx="10111574" cy="6329004"/>
          </a:xfrm>
          <a:prstGeom prst="rect">
            <a:avLst/>
          </a:prstGeom>
        </p:spPr>
      </p:pic>
      <p:sp>
        <p:nvSpPr>
          <p:cNvPr id="19" name="Oval 18">
            <a:extLst>
              <a:ext uri="{FF2B5EF4-FFF2-40B4-BE49-F238E27FC236}">
                <a16:creationId xmlns:a16="http://schemas.microsoft.com/office/drawing/2014/main" id="{EB1775B1-BE56-4DEE-908E-72035D6C2A2F}"/>
              </a:ext>
            </a:extLst>
          </p:cNvPr>
          <p:cNvSpPr/>
          <p:nvPr/>
        </p:nvSpPr>
        <p:spPr>
          <a:xfrm>
            <a:off x="514909" y="6718597"/>
            <a:ext cx="349188" cy="3383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Tree>
    <p:extLst>
      <p:ext uri="{BB962C8B-B14F-4D97-AF65-F5344CB8AC3E}">
        <p14:creationId xmlns:p14="http://schemas.microsoft.com/office/powerpoint/2010/main" val="2067177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1590</TotalTime>
  <Words>243</Words>
  <Application>Microsoft Office PowerPoint</Application>
  <PresentationFormat>Özel</PresentationFormat>
  <Paragraphs>36</Paragraphs>
  <Slides>10</Slides>
  <Notes>1</Notes>
  <HiddenSlides>0</HiddenSlides>
  <MMClips>0</MMClips>
  <ScaleCrop>false</ScaleCrop>
  <HeadingPairs>
    <vt:vector size="6" baseType="variant">
      <vt:variant>
        <vt:lpstr>Kullanılan Yazı Tipleri</vt:lpstr>
      </vt:variant>
      <vt:variant>
        <vt:i4>9</vt:i4>
      </vt:variant>
      <vt:variant>
        <vt:lpstr>Tema</vt:lpstr>
      </vt:variant>
      <vt:variant>
        <vt:i4>1</vt:i4>
      </vt:variant>
      <vt:variant>
        <vt:lpstr>Slayt Başlıkları</vt:lpstr>
      </vt:variant>
      <vt:variant>
        <vt:i4>10</vt:i4>
      </vt:variant>
    </vt:vector>
  </HeadingPairs>
  <TitlesOfParts>
    <vt:vector size="20" baseType="lpstr">
      <vt:lpstr>Arial</vt:lpstr>
      <vt:lpstr>Back to Black Demo</vt:lpstr>
      <vt:lpstr>beer money</vt:lpstr>
      <vt:lpstr>Calibri</vt:lpstr>
      <vt:lpstr>Monotype Corsiva</vt:lpstr>
      <vt:lpstr>Times New Roman</vt:lpstr>
      <vt:lpstr>Wingdings</vt:lpstr>
      <vt:lpstr>Xtreem 2 Personal Use</vt:lpstr>
      <vt:lpstr>Yikes!</vt:lpstr>
      <vt:lpstr>Ofis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kerem özalp</dc:creator>
  <cp:lastModifiedBy>teogm</cp:lastModifiedBy>
  <cp:revision>95</cp:revision>
  <dcterms:created xsi:type="dcterms:W3CDTF">2016-10-04T08:29:28Z</dcterms:created>
  <dcterms:modified xsi:type="dcterms:W3CDTF">2020-02-02T15:45:41Z</dcterms:modified>
</cp:coreProperties>
</file>